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3"/>
    <p:sldMasterId id="2147483716" r:id="rId24"/>
    <p:sldMasterId id="2147483762" r:id="rId25"/>
  </p:sldMasterIdLst>
  <p:notesMasterIdLst>
    <p:notesMasterId r:id="rId43"/>
  </p:notesMasterIdLst>
  <p:sldIdLst>
    <p:sldId id="2076138123" r:id="rId26"/>
    <p:sldId id="2076138031" r:id="rId27"/>
    <p:sldId id="356" r:id="rId28"/>
    <p:sldId id="2076137967" r:id="rId29"/>
    <p:sldId id="2076138075" r:id="rId30"/>
    <p:sldId id="2076137960" r:id="rId31"/>
    <p:sldId id="2076138109" r:id="rId32"/>
    <p:sldId id="2076138122" r:id="rId33"/>
    <p:sldId id="2076138124" r:id="rId34"/>
    <p:sldId id="2076138121" r:id="rId35"/>
    <p:sldId id="2076138128" r:id="rId36"/>
    <p:sldId id="2076138108" r:id="rId37"/>
    <p:sldId id="2076138105" r:id="rId38"/>
    <p:sldId id="811" r:id="rId39"/>
    <p:sldId id="2076138106" r:id="rId40"/>
    <p:sldId id="2076138117" r:id="rId41"/>
    <p:sldId id="2076138113" r:id="rId42"/>
  </p:sldIdLst>
  <p:sldSz cx="12192000" cy="6858000"/>
  <p:notesSz cx="6797675" cy="9926638"/>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A39F00-83E6-42AD-AA7D-E21DF1E5D4E7}">
          <p14:sldIdLst>
            <p14:sldId id="2076138123"/>
            <p14:sldId id="2076138031"/>
            <p14:sldId id="356"/>
            <p14:sldId id="2076137967"/>
            <p14:sldId id="2076138075"/>
            <p14:sldId id="2076137960"/>
            <p14:sldId id="2076138109"/>
            <p14:sldId id="2076138122"/>
            <p14:sldId id="2076138124"/>
            <p14:sldId id="2076138121"/>
            <p14:sldId id="2076138128"/>
            <p14:sldId id="2076138108"/>
            <p14:sldId id="2076138105"/>
            <p14:sldId id="811"/>
            <p14:sldId id="2076138106"/>
            <p14:sldId id="2076138117"/>
            <p14:sldId id="2076138113"/>
          </p14:sldIdLst>
        </p14:section>
      </p14:sectionLst>
    </p:ext>
    <p:ext uri="{EFAFB233-063F-42B5-8137-9DF3F51BA10A}">
      <p15:sldGuideLst xmlns:p15="http://schemas.microsoft.com/office/powerpoint/2012/main">
        <p15:guide id="2" pos="3840">
          <p15:clr>
            <a:srgbClr val="A4A3A4"/>
          </p15:clr>
        </p15:guide>
        <p15:guide id="3" orient="horz" pos="3912" userDrawn="1">
          <p15:clr>
            <a:srgbClr val="A4A3A4"/>
          </p15:clr>
        </p15:guide>
        <p15:guide id="4" orient="horz" pos="2568" userDrawn="1">
          <p15:clr>
            <a:srgbClr val="A4A3A4"/>
          </p15:clr>
        </p15:guide>
        <p15:guide id="5" pos="5040" userDrawn="1">
          <p15:clr>
            <a:srgbClr val="A4A3A4"/>
          </p15:clr>
        </p15:guide>
        <p15:guide id="6" pos="3504" userDrawn="1">
          <p15:clr>
            <a:srgbClr val="A4A3A4"/>
          </p15:clr>
        </p15:guide>
        <p15:guide id="7" pos="4176"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FF"/>
    <a:srgbClr val="FF0026"/>
    <a:srgbClr val="D9D9D9"/>
    <a:srgbClr val="ECECEC"/>
    <a:srgbClr val="E3E3E3"/>
    <a:srgbClr val="D2D2D2"/>
    <a:srgbClr val="BBBABA"/>
    <a:srgbClr val="A2A1A1"/>
    <a:srgbClr val="8787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17EA92-75D0-4044-A80A-286907CE0DDB}" styleName="Custom Table Style">
    <a:wholeTbl>
      <a:tcTxStyle>
        <a:fontRef idx="minor">
          <a:prstClr val="black"/>
        </a:fontRef>
        <a:schemeClr val="dk1"/>
      </a:tcTxStyle>
      <a:tcStyle>
        <a:tcBdr>
          <a:left>
            <a:ln w="0" cmpd="sng">
              <a:solidFill>
                <a:schemeClr val="bg1"/>
              </a:solidFill>
            </a:ln>
          </a:left>
          <a:right>
            <a:ln w="0" cmpd="sng">
              <a:solidFill>
                <a:schemeClr val="bg1"/>
              </a:solidFill>
            </a:ln>
          </a:right>
          <a:top>
            <a:ln w="28575" cmpd="sng">
              <a:solidFill>
                <a:schemeClr val="dk1"/>
              </a:solidFill>
            </a:ln>
          </a:top>
          <a:bottom>
            <a:ln w="0" cmpd="sng">
              <a:solidFill>
                <a:schemeClr val="bg1"/>
              </a:solidFill>
            </a:ln>
          </a:bottom>
          <a:insideH>
            <a:ln w="0" cmpd="sng">
              <a:solidFill>
                <a:schemeClr val="bg1"/>
              </a:solidFill>
            </a:ln>
          </a:insideH>
          <a:insideV>
            <a:ln w="0" cmpd="sng">
              <a:solidFill>
                <a:schemeClr val="bg1"/>
              </a:solidFill>
            </a:ln>
          </a:insideV>
        </a:tcBdr>
        <a:fill>
          <a:solidFill>
            <a:srgbClr val="FFFFFF"/>
          </a:solidFill>
        </a:fill>
      </a:tcStyle>
    </a:wholeTbl>
    <a:band1H>
      <a:tcStyle>
        <a:tcBdr/>
        <a:fill>
          <a:solidFill>
            <a:schemeClr val="accent6"/>
          </a:solidFill>
        </a:fill>
      </a:tcStyle>
    </a:band1H>
    <a:band2H>
      <a:tcStyle>
        <a:tcBdr/>
      </a:tcStyle>
    </a:band2H>
    <a:band1V>
      <a:tcStyle>
        <a:tcBdr/>
        <a:fill>
          <a:solidFill>
            <a:srgbClr val="FFFFFF"/>
          </a:solidFill>
        </a:fill>
      </a:tcStyle>
    </a:band1V>
    <a:band2V>
      <a:tcStyle>
        <a:tcBdr/>
      </a:tcStyle>
    </a:band2V>
    <a:lastCol>
      <a:tcTxStyle>
        <a:fontRef idx="minor">
          <a:prstClr val="black"/>
        </a:fontRef>
        <a:schemeClr val="dk1"/>
      </a:tcTxStyle>
      <a:tcStyle>
        <a:tcBdr/>
        <a:fill>
          <a:solidFill>
            <a:srgbClr val="FFFFFF"/>
          </a:solidFill>
        </a:fill>
      </a:tcStyle>
    </a:lastCol>
    <a:firstCol>
      <a:tcTxStyle>
        <a:fontRef idx="minor">
          <a:prstClr val="black"/>
        </a:fontRef>
        <a:schemeClr val="dk1"/>
      </a:tcTxStyle>
      <a:tcStyle>
        <a:tcBdr/>
        <a:fill>
          <a:solidFill>
            <a:srgbClr val="FFFFFF"/>
          </a:solidFill>
        </a:fill>
      </a:tcStyle>
    </a:firstCol>
    <a:lastRow>
      <a:tcTxStyle>
        <a:fontRef idx="minor">
          <a:prstClr val="black"/>
        </a:fontRef>
        <a:schemeClr val="dk1"/>
      </a:tcTxStyle>
      <a:tcStyle>
        <a:tcBdr>
          <a:top>
            <a:ln w="0" cmpd="sng">
              <a:solidFill>
                <a:schemeClr val="lt1"/>
              </a:solidFill>
            </a:ln>
          </a:top>
        </a:tcBdr>
        <a:fill>
          <a:solidFill>
            <a:srgbClr val="FFFFFF"/>
          </a:solidFill>
        </a:fill>
      </a:tcStyle>
    </a:lastRow>
    <a:firstRow>
      <a:tcTxStyle>
        <a:fontRef idx="minor">
          <a:prstClr val="black"/>
        </a:fontRef>
        <a:schemeClr val="dk1"/>
      </a:tcTxStyle>
      <a:tcStyle>
        <a:tcBdr>
          <a:bottom>
            <a:ln w="0" cmpd="sng">
              <a:solidFill>
                <a:schemeClr val="lt1"/>
              </a:solidFill>
            </a:ln>
          </a:bottom>
        </a:tcBdr>
        <a:fill>
          <a:solidFill>
            <a:schemeClr val="l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955" autoAdjust="0"/>
  </p:normalViewPr>
  <p:slideViewPr>
    <p:cSldViewPr snapToGrid="0" showGuides="1">
      <p:cViewPr varScale="1">
        <p:scale>
          <a:sx n="36" d="100"/>
          <a:sy n="36" d="100"/>
        </p:scale>
        <p:origin x="624" y="44"/>
      </p:cViewPr>
      <p:guideLst>
        <p:guide pos="3840"/>
        <p:guide orient="horz" pos="3912"/>
        <p:guide orient="horz" pos="2568"/>
        <p:guide pos="5040"/>
        <p:guide pos="3504"/>
        <p:guide pos="417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2508"/>
    </p:cViewPr>
  </p:sorterViewPr>
  <p:notesViewPr>
    <p:cSldViewPr snapToGrid="0" showGuides="1">
      <p:cViewPr varScale="1">
        <p:scale>
          <a:sx n="65" d="100"/>
          <a:sy n="65" d="100"/>
        </p:scale>
        <p:origin x="3276" y="66"/>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1.xml"/><Relationship Id="rId39"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ustomXml" Target="../customXml/item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3.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customXml" Target="../customXml/item20.xml"/><Relationship Id="rId29" Type="http://schemas.openxmlformats.org/officeDocument/2006/relationships/slide" Target="slides/slide4.xml"/><Relationship Id="rId41"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Master" Target="slideMasters/slideMaster2.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Master" Target="slideMasters/slideMaster1.xml"/><Relationship Id="rId28" Type="http://schemas.openxmlformats.org/officeDocument/2006/relationships/slide" Target="slides/slide3.xml"/><Relationship Id="rId36" Type="http://schemas.openxmlformats.org/officeDocument/2006/relationships/slide" Target="slides/slide1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6.xml"/><Relationship Id="rId44"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8A3C172-8945-4189-AABF-306FFB3D052F}" type="datetimeFigureOut">
              <a:rPr lang="en-US" smtClean="0"/>
              <a:t>10/1/2021</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BC6894C-2343-459D-88D7-5041FE4A84B3}" type="slidenum">
              <a:rPr lang="en-US" smtClean="0"/>
              <a:t>‹#›</a:t>
            </a:fld>
            <a:endParaRPr lang="en-US" dirty="0"/>
          </a:p>
        </p:txBody>
      </p:sp>
    </p:spTree>
    <p:extLst>
      <p:ext uri="{BB962C8B-B14F-4D97-AF65-F5344CB8AC3E}">
        <p14:creationId xmlns:p14="http://schemas.microsoft.com/office/powerpoint/2010/main" val="4289762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C6894C-2343-459D-88D7-5041FE4A84B3}" type="slidenum">
              <a:rPr lang="en-US" smtClean="0"/>
              <a:t>1</a:t>
            </a:fld>
            <a:endParaRPr lang="en-US" dirty="0"/>
          </a:p>
        </p:txBody>
      </p:sp>
    </p:spTree>
    <p:extLst>
      <p:ext uri="{BB962C8B-B14F-4D97-AF65-F5344CB8AC3E}">
        <p14:creationId xmlns:p14="http://schemas.microsoft.com/office/powerpoint/2010/main" val="3052408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FBC6894C-2343-459D-88D7-5041FE4A84B3}" type="slidenum">
              <a:rPr lang="en-US" smtClean="0"/>
              <a:t>2</a:t>
            </a:fld>
            <a:endParaRPr lang="en-US"/>
          </a:p>
        </p:txBody>
      </p:sp>
    </p:spTree>
    <p:extLst>
      <p:ext uri="{BB962C8B-B14F-4D97-AF65-F5344CB8AC3E}">
        <p14:creationId xmlns:p14="http://schemas.microsoft.com/office/powerpoint/2010/main" val="1925854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C6894C-2343-459D-88D7-5041FE4A84B3}" type="slidenum">
              <a:rPr lang="en-US" smtClean="0"/>
              <a:t>4</a:t>
            </a:fld>
            <a:endParaRPr lang="en-US" dirty="0"/>
          </a:p>
        </p:txBody>
      </p:sp>
    </p:spTree>
    <p:extLst>
      <p:ext uri="{BB962C8B-B14F-4D97-AF65-F5344CB8AC3E}">
        <p14:creationId xmlns:p14="http://schemas.microsoft.com/office/powerpoint/2010/main" val="415036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C6894C-2343-459D-88D7-5041FE4A84B3}" type="slidenum">
              <a:rPr lang="en-US" smtClean="0"/>
              <a:t>5</a:t>
            </a:fld>
            <a:endParaRPr lang="en-US" dirty="0"/>
          </a:p>
        </p:txBody>
      </p:sp>
    </p:spTree>
    <p:extLst>
      <p:ext uri="{BB962C8B-B14F-4D97-AF65-F5344CB8AC3E}">
        <p14:creationId xmlns:p14="http://schemas.microsoft.com/office/powerpoint/2010/main" val="4211293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C6894C-2343-459D-88D7-5041FE4A84B3}" type="slidenum">
              <a:rPr lang="en-US" smtClean="0"/>
              <a:t>6</a:t>
            </a:fld>
            <a:endParaRPr lang="en-US" dirty="0"/>
          </a:p>
        </p:txBody>
      </p:sp>
    </p:spTree>
    <p:extLst>
      <p:ext uri="{BB962C8B-B14F-4D97-AF65-F5344CB8AC3E}">
        <p14:creationId xmlns:p14="http://schemas.microsoft.com/office/powerpoint/2010/main" val="2479699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C6894C-2343-459D-88D7-5041FE4A84B3}"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20333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C6894C-2343-459D-88D7-5041FE4A84B3}"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21871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55500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svg"/><Relationship Id="rId7" Type="http://schemas.openxmlformats.org/officeDocument/2006/relationships/image" Target="../media/image9.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7.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11.sv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svg"/><Relationship Id="rId7" Type="http://schemas.openxmlformats.org/officeDocument/2006/relationships/image" Target="../media/image9.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27.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11.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svg"/><Relationship Id="rId7" Type="http://schemas.openxmlformats.org/officeDocument/2006/relationships/image" Target="../media/image9.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_Cover Slide1">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ED264CAE-BD05-44F6-9744-36750CF644FA}"/>
              </a:ext>
            </a:extLst>
          </p:cNvPr>
          <p:cNvSpPr>
            <a:spLocks noGrp="1"/>
          </p:cNvSpPr>
          <p:nvPr>
            <p:ph type="pic" sz="quarter" idx="13"/>
          </p:nvPr>
        </p:nvSpPr>
        <p:spPr>
          <a:xfrm>
            <a:off x="4" y="2"/>
            <a:ext cx="12191997" cy="2703599"/>
          </a:xfrm>
          <a:custGeom>
            <a:avLst/>
            <a:gdLst>
              <a:gd name="connsiteX0" fmla="*/ 11901903 w 12191997"/>
              <a:gd name="connsiteY0" fmla="*/ 528222 h 2703599"/>
              <a:gd name="connsiteX1" fmla="*/ 11788419 w 12191997"/>
              <a:gd name="connsiteY1" fmla="*/ 528562 h 2703599"/>
              <a:gd name="connsiteX2" fmla="*/ 11788419 w 12191997"/>
              <a:gd name="connsiteY2" fmla="*/ 690067 h 2703599"/>
              <a:gd name="connsiteX3" fmla="*/ 11808352 w 12191997"/>
              <a:gd name="connsiteY3" fmla="*/ 690067 h 2703599"/>
              <a:gd name="connsiteX4" fmla="*/ 11916615 w 12191997"/>
              <a:gd name="connsiteY4" fmla="*/ 591757 h 2703599"/>
              <a:gd name="connsiteX5" fmla="*/ 11916627 w 12191997"/>
              <a:gd name="connsiteY5" fmla="*/ 582133 h 2703599"/>
              <a:gd name="connsiteX6" fmla="*/ 11901903 w 12191997"/>
              <a:gd name="connsiteY6" fmla="*/ 528222 h 2703599"/>
              <a:gd name="connsiteX7" fmla="*/ 11680484 w 12191997"/>
              <a:gd name="connsiteY7" fmla="*/ 528222 h 2703599"/>
              <a:gd name="connsiteX8" fmla="*/ 11680484 w 12191997"/>
              <a:gd name="connsiteY8" fmla="*/ 690067 h 2703599"/>
              <a:gd name="connsiteX9" fmla="*/ 11778340 w 12191997"/>
              <a:gd name="connsiteY9" fmla="*/ 690067 h 2703599"/>
              <a:gd name="connsiteX10" fmla="*/ 11778340 w 12191997"/>
              <a:gd name="connsiteY10" fmla="*/ 528222 h 2703599"/>
              <a:gd name="connsiteX11" fmla="*/ 11625328 w 12191997"/>
              <a:gd name="connsiteY11" fmla="*/ 528222 h 2703599"/>
              <a:gd name="connsiteX12" fmla="*/ 11511957 w 12191997"/>
              <a:gd name="connsiteY12" fmla="*/ 528562 h 2703599"/>
              <a:gd name="connsiteX13" fmla="*/ 11511957 w 12191997"/>
              <a:gd name="connsiteY13" fmla="*/ 690067 h 2703599"/>
              <a:gd name="connsiteX14" fmla="*/ 11531777 w 12191997"/>
              <a:gd name="connsiteY14" fmla="*/ 690067 h 2703599"/>
              <a:gd name="connsiteX15" fmla="*/ 11640040 w 12191997"/>
              <a:gd name="connsiteY15" fmla="*/ 591757 h 2703599"/>
              <a:gd name="connsiteX16" fmla="*/ 11640052 w 12191997"/>
              <a:gd name="connsiteY16" fmla="*/ 582133 h 2703599"/>
              <a:gd name="connsiteX17" fmla="*/ 11625328 w 12191997"/>
              <a:gd name="connsiteY17" fmla="*/ 528222 h 2703599"/>
              <a:gd name="connsiteX18" fmla="*/ 11404023 w 12191997"/>
              <a:gd name="connsiteY18" fmla="*/ 528222 h 2703599"/>
              <a:gd name="connsiteX19" fmla="*/ 11404023 w 12191997"/>
              <a:gd name="connsiteY19" fmla="*/ 690067 h 2703599"/>
              <a:gd name="connsiteX20" fmla="*/ 11501878 w 12191997"/>
              <a:gd name="connsiteY20" fmla="*/ 690067 h 2703599"/>
              <a:gd name="connsiteX21" fmla="*/ 11501878 w 12191997"/>
              <a:gd name="connsiteY21" fmla="*/ 528222 h 2703599"/>
              <a:gd name="connsiteX22" fmla="*/ 11215109 w 12191997"/>
              <a:gd name="connsiteY22" fmla="*/ 528222 h 2703599"/>
              <a:gd name="connsiteX23" fmla="*/ 11215109 w 12191997"/>
              <a:gd name="connsiteY23" fmla="*/ 622565 h 2703599"/>
              <a:gd name="connsiteX24" fmla="*/ 11269133 w 12191997"/>
              <a:gd name="connsiteY24" fmla="*/ 622565 h 2703599"/>
              <a:gd name="connsiteX25" fmla="*/ 11292690 w 12191997"/>
              <a:gd name="connsiteY25" fmla="*/ 690067 h 2703599"/>
              <a:gd name="connsiteX26" fmla="*/ 11376954 w 12191997"/>
              <a:gd name="connsiteY26" fmla="*/ 690067 h 2703599"/>
              <a:gd name="connsiteX27" fmla="*/ 11319759 w 12191997"/>
              <a:gd name="connsiteY27" fmla="*/ 528222 h 2703599"/>
              <a:gd name="connsiteX28" fmla="*/ 11100379 w 12191997"/>
              <a:gd name="connsiteY28" fmla="*/ 528222 h 2703599"/>
              <a:gd name="connsiteX29" fmla="*/ 11043071 w 12191997"/>
              <a:gd name="connsiteY29" fmla="*/ 690067 h 2703599"/>
              <a:gd name="connsiteX30" fmla="*/ 11127448 w 12191997"/>
              <a:gd name="connsiteY30" fmla="*/ 690067 h 2703599"/>
              <a:gd name="connsiteX31" fmla="*/ 11151005 w 12191997"/>
              <a:gd name="connsiteY31" fmla="*/ 622565 h 2703599"/>
              <a:gd name="connsiteX32" fmla="*/ 11205029 w 12191997"/>
              <a:gd name="connsiteY32" fmla="*/ 622565 h 2703599"/>
              <a:gd name="connsiteX33" fmla="*/ 11205029 w 12191997"/>
              <a:gd name="connsiteY33" fmla="*/ 528222 h 2703599"/>
              <a:gd name="connsiteX34" fmla="*/ 9340585 w 12191997"/>
              <a:gd name="connsiteY34" fmla="*/ 417457 h 2703599"/>
              <a:gd name="connsiteX35" fmla="*/ 9399592 w 12191997"/>
              <a:gd name="connsiteY35" fmla="*/ 562539 h 2703599"/>
              <a:gd name="connsiteX36" fmla="*/ 9281465 w 12191997"/>
              <a:gd name="connsiteY36" fmla="*/ 562539 h 2703599"/>
              <a:gd name="connsiteX37" fmla="*/ 9340585 w 12191997"/>
              <a:gd name="connsiteY37" fmla="*/ 417683 h 2703599"/>
              <a:gd name="connsiteX38" fmla="*/ 9932921 w 12191997"/>
              <a:gd name="connsiteY38" fmla="*/ 362639 h 2703599"/>
              <a:gd name="connsiteX39" fmla="*/ 9932921 w 12191997"/>
              <a:gd name="connsiteY39" fmla="*/ 683612 h 2703599"/>
              <a:gd name="connsiteX40" fmla="*/ 10018883 w 12191997"/>
              <a:gd name="connsiteY40" fmla="*/ 683612 h 2703599"/>
              <a:gd name="connsiteX41" fmla="*/ 10018883 w 12191997"/>
              <a:gd name="connsiteY41" fmla="*/ 542606 h 2703599"/>
              <a:gd name="connsiteX42" fmla="*/ 10190808 w 12191997"/>
              <a:gd name="connsiteY42" fmla="*/ 542606 h 2703599"/>
              <a:gd name="connsiteX43" fmla="*/ 10190808 w 12191997"/>
              <a:gd name="connsiteY43" fmla="*/ 683612 h 2703599"/>
              <a:gd name="connsiteX44" fmla="*/ 10275525 w 12191997"/>
              <a:gd name="connsiteY44" fmla="*/ 683612 h 2703599"/>
              <a:gd name="connsiteX45" fmla="*/ 10275525 w 12191997"/>
              <a:gd name="connsiteY45" fmla="*/ 362639 h 2703599"/>
              <a:gd name="connsiteX46" fmla="*/ 10190808 w 12191997"/>
              <a:gd name="connsiteY46" fmla="*/ 362639 h 2703599"/>
              <a:gd name="connsiteX47" fmla="*/ 10190808 w 12191997"/>
              <a:gd name="connsiteY47" fmla="*/ 491527 h 2703599"/>
              <a:gd name="connsiteX48" fmla="*/ 10018883 w 12191997"/>
              <a:gd name="connsiteY48" fmla="*/ 491527 h 2703599"/>
              <a:gd name="connsiteX49" fmla="*/ 10018883 w 12191997"/>
              <a:gd name="connsiteY49" fmla="*/ 362639 h 2703599"/>
              <a:gd name="connsiteX50" fmla="*/ 9288147 w 12191997"/>
              <a:gd name="connsiteY50" fmla="*/ 362639 h 2703599"/>
              <a:gd name="connsiteX51" fmla="*/ 9137741 w 12191997"/>
              <a:gd name="connsiteY51" fmla="*/ 683612 h 2703599"/>
              <a:gd name="connsiteX52" fmla="*/ 9233104 w 12191997"/>
              <a:gd name="connsiteY52" fmla="*/ 683612 h 2703599"/>
              <a:gd name="connsiteX53" fmla="*/ 9259946 w 12191997"/>
              <a:gd name="connsiteY53" fmla="*/ 615657 h 2703599"/>
              <a:gd name="connsiteX54" fmla="*/ 9419752 w 12191997"/>
              <a:gd name="connsiteY54" fmla="*/ 615657 h 2703599"/>
              <a:gd name="connsiteX55" fmla="*/ 9447953 w 12191997"/>
              <a:gd name="connsiteY55" fmla="*/ 683612 h 2703599"/>
              <a:gd name="connsiteX56" fmla="*/ 9542070 w 12191997"/>
              <a:gd name="connsiteY56" fmla="*/ 683612 h 2703599"/>
              <a:gd name="connsiteX57" fmla="*/ 9391551 w 12191997"/>
              <a:gd name="connsiteY57" fmla="*/ 362639 h 2703599"/>
              <a:gd name="connsiteX58" fmla="*/ 8866376 w 12191997"/>
              <a:gd name="connsiteY58" fmla="*/ 362639 h 2703599"/>
              <a:gd name="connsiteX59" fmla="*/ 8866376 w 12191997"/>
              <a:gd name="connsiteY59" fmla="*/ 417683 h 2703599"/>
              <a:gd name="connsiteX60" fmla="*/ 8996396 w 12191997"/>
              <a:gd name="connsiteY60" fmla="*/ 417683 h 2703599"/>
              <a:gd name="connsiteX61" fmla="*/ 8996396 w 12191997"/>
              <a:gd name="connsiteY61" fmla="*/ 683612 h 2703599"/>
              <a:gd name="connsiteX62" fmla="*/ 9081225 w 12191997"/>
              <a:gd name="connsiteY62" fmla="*/ 683612 h 2703599"/>
              <a:gd name="connsiteX63" fmla="*/ 9081225 w 12191997"/>
              <a:gd name="connsiteY63" fmla="*/ 417683 h 2703599"/>
              <a:gd name="connsiteX64" fmla="*/ 9211585 w 12191997"/>
              <a:gd name="connsiteY64" fmla="*/ 417683 h 2703599"/>
              <a:gd name="connsiteX65" fmla="*/ 9211585 w 12191997"/>
              <a:gd name="connsiteY65" fmla="*/ 362639 h 2703599"/>
              <a:gd name="connsiteX66" fmla="*/ 10342687 w 12191997"/>
              <a:gd name="connsiteY66" fmla="*/ 362526 h 2703599"/>
              <a:gd name="connsiteX67" fmla="*/ 10342687 w 12191997"/>
              <a:gd name="connsiteY67" fmla="*/ 683612 h 2703599"/>
              <a:gd name="connsiteX68" fmla="*/ 10427290 w 12191997"/>
              <a:gd name="connsiteY68" fmla="*/ 683612 h 2703599"/>
              <a:gd name="connsiteX69" fmla="*/ 10427290 w 12191997"/>
              <a:gd name="connsiteY69" fmla="*/ 362526 h 2703599"/>
              <a:gd name="connsiteX70" fmla="*/ 8750853 w 12191997"/>
              <a:gd name="connsiteY70" fmla="*/ 362526 h 2703599"/>
              <a:gd name="connsiteX71" fmla="*/ 8750853 w 12191997"/>
              <a:gd name="connsiteY71" fmla="*/ 683612 h 2703599"/>
              <a:gd name="connsiteX72" fmla="*/ 8836815 w 12191997"/>
              <a:gd name="connsiteY72" fmla="*/ 683612 h 2703599"/>
              <a:gd name="connsiteX73" fmla="*/ 8836815 w 12191997"/>
              <a:gd name="connsiteY73" fmla="*/ 362526 h 2703599"/>
              <a:gd name="connsiteX74" fmla="*/ 8342446 w 12191997"/>
              <a:gd name="connsiteY74" fmla="*/ 362526 h 2703599"/>
              <a:gd name="connsiteX75" fmla="*/ 8342446 w 12191997"/>
              <a:gd name="connsiteY75" fmla="*/ 683612 h 2703599"/>
              <a:gd name="connsiteX76" fmla="*/ 8427049 w 12191997"/>
              <a:gd name="connsiteY76" fmla="*/ 683612 h 2703599"/>
              <a:gd name="connsiteX77" fmla="*/ 8427049 w 12191997"/>
              <a:gd name="connsiteY77" fmla="*/ 542606 h 2703599"/>
              <a:gd name="connsiteX78" fmla="*/ 8598974 w 12191997"/>
              <a:gd name="connsiteY78" fmla="*/ 542606 h 2703599"/>
              <a:gd name="connsiteX79" fmla="*/ 8598974 w 12191997"/>
              <a:gd name="connsiteY79" fmla="*/ 683612 h 2703599"/>
              <a:gd name="connsiteX80" fmla="*/ 8683691 w 12191997"/>
              <a:gd name="connsiteY80" fmla="*/ 683612 h 2703599"/>
              <a:gd name="connsiteX81" fmla="*/ 8683691 w 12191997"/>
              <a:gd name="connsiteY81" fmla="*/ 362526 h 2703599"/>
              <a:gd name="connsiteX82" fmla="*/ 8598974 w 12191997"/>
              <a:gd name="connsiteY82" fmla="*/ 362526 h 2703599"/>
              <a:gd name="connsiteX83" fmla="*/ 8598974 w 12191997"/>
              <a:gd name="connsiteY83" fmla="*/ 491527 h 2703599"/>
              <a:gd name="connsiteX84" fmla="*/ 8427049 w 12191997"/>
              <a:gd name="connsiteY84" fmla="*/ 491527 h 2703599"/>
              <a:gd name="connsiteX85" fmla="*/ 8427049 w 12191997"/>
              <a:gd name="connsiteY85" fmla="*/ 362526 h 2703599"/>
              <a:gd name="connsiteX86" fmla="*/ 11788419 w 12191997"/>
              <a:gd name="connsiteY86" fmla="*/ 356184 h 2703599"/>
              <a:gd name="connsiteX87" fmla="*/ 11788419 w 12191997"/>
              <a:gd name="connsiteY87" fmla="*/ 518029 h 2703599"/>
              <a:gd name="connsiteX88" fmla="*/ 11895109 w 12191997"/>
              <a:gd name="connsiteY88" fmla="*/ 518029 h 2703599"/>
              <a:gd name="connsiteX89" fmla="*/ 11855695 w 12191997"/>
              <a:gd name="connsiteY89" fmla="*/ 485184 h 2703599"/>
              <a:gd name="connsiteX90" fmla="*/ 11886275 w 12191997"/>
              <a:gd name="connsiteY90" fmla="*/ 426970 h 2703599"/>
              <a:gd name="connsiteX91" fmla="*/ 11808352 w 12191997"/>
              <a:gd name="connsiteY91" fmla="*/ 356184 h 2703599"/>
              <a:gd name="connsiteX92" fmla="*/ 11680484 w 12191997"/>
              <a:gd name="connsiteY92" fmla="*/ 356184 h 2703599"/>
              <a:gd name="connsiteX93" fmla="*/ 11680484 w 12191997"/>
              <a:gd name="connsiteY93" fmla="*/ 518029 h 2703599"/>
              <a:gd name="connsiteX94" fmla="*/ 11778340 w 12191997"/>
              <a:gd name="connsiteY94" fmla="*/ 518029 h 2703599"/>
              <a:gd name="connsiteX95" fmla="*/ 11778340 w 12191997"/>
              <a:gd name="connsiteY95" fmla="*/ 356184 h 2703599"/>
              <a:gd name="connsiteX96" fmla="*/ 11404023 w 12191997"/>
              <a:gd name="connsiteY96" fmla="*/ 356184 h 2703599"/>
              <a:gd name="connsiteX97" fmla="*/ 11404023 w 12191997"/>
              <a:gd name="connsiteY97" fmla="*/ 518029 h 2703599"/>
              <a:gd name="connsiteX98" fmla="*/ 11501878 w 12191997"/>
              <a:gd name="connsiteY98" fmla="*/ 518029 h 2703599"/>
              <a:gd name="connsiteX99" fmla="*/ 11501878 w 12191997"/>
              <a:gd name="connsiteY99" fmla="*/ 356184 h 2703599"/>
              <a:gd name="connsiteX100" fmla="*/ 11215109 w 12191997"/>
              <a:gd name="connsiteY100" fmla="*/ 356184 h 2703599"/>
              <a:gd name="connsiteX101" fmla="*/ 11215109 w 12191997"/>
              <a:gd name="connsiteY101" fmla="*/ 518029 h 2703599"/>
              <a:gd name="connsiteX102" fmla="*/ 11316136 w 12191997"/>
              <a:gd name="connsiteY102" fmla="*/ 518029 h 2703599"/>
              <a:gd name="connsiteX103" fmla="*/ 11258940 w 12191997"/>
              <a:gd name="connsiteY103" fmla="*/ 356184 h 2703599"/>
              <a:gd name="connsiteX104" fmla="*/ 11161200 w 12191997"/>
              <a:gd name="connsiteY104" fmla="*/ 356184 h 2703599"/>
              <a:gd name="connsiteX105" fmla="*/ 11103890 w 12191997"/>
              <a:gd name="connsiteY105" fmla="*/ 518029 h 2703599"/>
              <a:gd name="connsiteX106" fmla="*/ 11205030 w 12191997"/>
              <a:gd name="connsiteY106" fmla="*/ 518029 h 2703599"/>
              <a:gd name="connsiteX107" fmla="*/ 11205030 w 12191997"/>
              <a:gd name="connsiteY107" fmla="*/ 356184 h 2703599"/>
              <a:gd name="connsiteX108" fmla="*/ 11511957 w 12191997"/>
              <a:gd name="connsiteY108" fmla="*/ 355844 h 2703599"/>
              <a:gd name="connsiteX109" fmla="*/ 11511957 w 12191997"/>
              <a:gd name="connsiteY109" fmla="*/ 518029 h 2703599"/>
              <a:gd name="connsiteX110" fmla="*/ 11618533 w 12191997"/>
              <a:gd name="connsiteY110" fmla="*/ 518029 h 2703599"/>
              <a:gd name="connsiteX111" fmla="*/ 11579233 w 12191997"/>
              <a:gd name="connsiteY111" fmla="*/ 485184 h 2703599"/>
              <a:gd name="connsiteX112" fmla="*/ 11609699 w 12191997"/>
              <a:gd name="connsiteY112" fmla="*/ 426630 h 2703599"/>
              <a:gd name="connsiteX113" fmla="*/ 11531777 w 12191997"/>
              <a:gd name="connsiteY113" fmla="*/ 355844 h 2703599"/>
              <a:gd name="connsiteX114" fmla="*/ 9723643 w 12191997"/>
              <a:gd name="connsiteY114" fmla="*/ 355142 h 2703599"/>
              <a:gd name="connsiteX115" fmla="*/ 9622369 w 12191997"/>
              <a:gd name="connsiteY115" fmla="*/ 372606 h 2703599"/>
              <a:gd name="connsiteX116" fmla="*/ 9549884 w 12191997"/>
              <a:gd name="connsiteY116" fmla="*/ 432972 h 2703599"/>
              <a:gd name="connsiteX117" fmla="*/ 9527233 w 12191997"/>
              <a:gd name="connsiteY117" fmla="*/ 526976 h 2703599"/>
              <a:gd name="connsiteX118" fmla="*/ 9539352 w 12191997"/>
              <a:gd name="connsiteY118" fmla="*/ 594930 h 2703599"/>
              <a:gd name="connsiteX119" fmla="*/ 9538559 w 12191997"/>
              <a:gd name="connsiteY119" fmla="*/ 593911 h 2703599"/>
              <a:gd name="connsiteX120" fmla="*/ 9629844 w 12191997"/>
              <a:gd name="connsiteY120" fmla="*/ 677268 h 2703599"/>
              <a:gd name="connsiteX121" fmla="*/ 9715920 w 12191997"/>
              <a:gd name="connsiteY121" fmla="*/ 690633 h 2703599"/>
              <a:gd name="connsiteX122" fmla="*/ 9826006 w 12191997"/>
              <a:gd name="connsiteY122" fmla="*/ 667981 h 2703599"/>
              <a:gd name="connsiteX123" fmla="*/ 9885127 w 12191997"/>
              <a:gd name="connsiteY123" fmla="*/ 598101 h 2703599"/>
              <a:gd name="connsiteX124" fmla="*/ 9889204 w 12191997"/>
              <a:gd name="connsiteY124" fmla="*/ 567182 h 2703599"/>
              <a:gd name="connsiteX125" fmla="*/ 9798598 w 12191997"/>
              <a:gd name="connsiteY125" fmla="*/ 567182 h 2703599"/>
              <a:gd name="connsiteX126" fmla="*/ 9791916 w 12191997"/>
              <a:gd name="connsiteY126" fmla="*/ 601159 h 2703599"/>
              <a:gd name="connsiteX127" fmla="*/ 9754201 w 12191997"/>
              <a:gd name="connsiteY127" fmla="*/ 635136 h 2703599"/>
              <a:gd name="connsiteX128" fmla="*/ 9715354 w 12191997"/>
              <a:gd name="connsiteY128" fmla="*/ 641932 h 2703599"/>
              <a:gd name="connsiteX129" fmla="*/ 9670051 w 12191997"/>
              <a:gd name="connsiteY129" fmla="*/ 633777 h 2703599"/>
              <a:gd name="connsiteX130" fmla="*/ 9624748 w 12191997"/>
              <a:gd name="connsiteY130" fmla="*/ 582811 h 2703599"/>
              <a:gd name="connsiteX131" fmla="*/ 9616706 w 12191997"/>
              <a:gd name="connsiteY131" fmla="*/ 526183 h 2703599"/>
              <a:gd name="connsiteX132" fmla="*/ 9628032 w 12191997"/>
              <a:gd name="connsiteY132" fmla="*/ 459021 h 2703599"/>
              <a:gd name="connsiteX133" fmla="*/ 9675034 w 12191997"/>
              <a:gd name="connsiteY133" fmla="*/ 412019 h 2703599"/>
              <a:gd name="connsiteX134" fmla="*/ 9716713 w 12191997"/>
              <a:gd name="connsiteY134" fmla="*/ 403978 h 2703599"/>
              <a:gd name="connsiteX135" fmla="*/ 9754088 w 12191997"/>
              <a:gd name="connsiteY135" fmla="*/ 410207 h 2703599"/>
              <a:gd name="connsiteX136" fmla="*/ 9794294 w 12191997"/>
              <a:gd name="connsiteY136" fmla="*/ 447809 h 2703599"/>
              <a:gd name="connsiteX137" fmla="*/ 9798371 w 12191997"/>
              <a:gd name="connsiteY137" fmla="*/ 471932 h 2703599"/>
              <a:gd name="connsiteX138" fmla="*/ 9888411 w 12191997"/>
              <a:gd name="connsiteY138" fmla="*/ 471932 h 2703599"/>
              <a:gd name="connsiteX139" fmla="*/ 9884334 w 12191997"/>
              <a:gd name="connsiteY139" fmla="*/ 451773 h 2703599"/>
              <a:gd name="connsiteX140" fmla="*/ 9823854 w 12191997"/>
              <a:gd name="connsiteY140" fmla="*/ 377929 h 2703599"/>
              <a:gd name="connsiteX141" fmla="*/ 9723643 w 12191997"/>
              <a:gd name="connsiteY141" fmla="*/ 355142 h 2703599"/>
              <a:gd name="connsiteX142" fmla="*/ 0 w 12191997"/>
              <a:gd name="connsiteY142" fmla="*/ 0 h 2703599"/>
              <a:gd name="connsiteX143" fmla="*/ 12191997 w 12191997"/>
              <a:gd name="connsiteY143" fmla="*/ 0 h 2703599"/>
              <a:gd name="connsiteX144" fmla="*/ 12191997 w 12191997"/>
              <a:gd name="connsiteY144" fmla="*/ 2703599 h 2703599"/>
              <a:gd name="connsiteX145" fmla="*/ 0 w 12191997"/>
              <a:gd name="connsiteY145" fmla="*/ 2703599 h 270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2191997" h="2703599">
                <a:moveTo>
                  <a:pt x="11901903" y="528222"/>
                </a:moveTo>
                <a:lnTo>
                  <a:pt x="11788419" y="528562"/>
                </a:lnTo>
                <a:lnTo>
                  <a:pt x="11788419" y="690067"/>
                </a:lnTo>
                <a:lnTo>
                  <a:pt x="11808352" y="690067"/>
                </a:lnTo>
                <a:cubicBezTo>
                  <a:pt x="11865400" y="692814"/>
                  <a:pt x="11913863" y="648799"/>
                  <a:pt x="11916615" y="591757"/>
                </a:cubicBezTo>
                <a:cubicBezTo>
                  <a:pt x="11916762" y="588551"/>
                  <a:pt x="11916774" y="585339"/>
                  <a:pt x="11916627" y="582133"/>
                </a:cubicBezTo>
                <a:cubicBezTo>
                  <a:pt x="11916559" y="563178"/>
                  <a:pt x="11911485" y="544577"/>
                  <a:pt x="11901903" y="528222"/>
                </a:cubicBezTo>
                <a:close/>
                <a:moveTo>
                  <a:pt x="11680484" y="528222"/>
                </a:moveTo>
                <a:lnTo>
                  <a:pt x="11680484" y="690067"/>
                </a:lnTo>
                <a:lnTo>
                  <a:pt x="11778340" y="690067"/>
                </a:lnTo>
                <a:lnTo>
                  <a:pt x="11778340" y="528222"/>
                </a:lnTo>
                <a:close/>
                <a:moveTo>
                  <a:pt x="11625328" y="528222"/>
                </a:moveTo>
                <a:lnTo>
                  <a:pt x="11511957" y="528562"/>
                </a:lnTo>
                <a:lnTo>
                  <a:pt x="11511957" y="690067"/>
                </a:lnTo>
                <a:lnTo>
                  <a:pt x="11531777" y="690067"/>
                </a:lnTo>
                <a:cubicBezTo>
                  <a:pt x="11588825" y="692814"/>
                  <a:pt x="11637288" y="648799"/>
                  <a:pt x="11640040" y="591757"/>
                </a:cubicBezTo>
                <a:cubicBezTo>
                  <a:pt x="11640187" y="588551"/>
                  <a:pt x="11640199" y="585339"/>
                  <a:pt x="11640052" y="582133"/>
                </a:cubicBezTo>
                <a:cubicBezTo>
                  <a:pt x="11640040" y="563170"/>
                  <a:pt x="11634955" y="544556"/>
                  <a:pt x="11625328" y="528222"/>
                </a:cubicBezTo>
                <a:close/>
                <a:moveTo>
                  <a:pt x="11404023" y="528222"/>
                </a:moveTo>
                <a:lnTo>
                  <a:pt x="11404023" y="690067"/>
                </a:lnTo>
                <a:lnTo>
                  <a:pt x="11501878" y="690067"/>
                </a:lnTo>
                <a:lnTo>
                  <a:pt x="11501878" y="528222"/>
                </a:lnTo>
                <a:close/>
                <a:moveTo>
                  <a:pt x="11215109" y="528222"/>
                </a:moveTo>
                <a:lnTo>
                  <a:pt x="11215109" y="622565"/>
                </a:lnTo>
                <a:lnTo>
                  <a:pt x="11269133" y="622565"/>
                </a:lnTo>
                <a:lnTo>
                  <a:pt x="11292690" y="690067"/>
                </a:lnTo>
                <a:lnTo>
                  <a:pt x="11376954" y="690067"/>
                </a:lnTo>
                <a:lnTo>
                  <a:pt x="11319759" y="528222"/>
                </a:lnTo>
                <a:close/>
                <a:moveTo>
                  <a:pt x="11100379" y="528222"/>
                </a:moveTo>
                <a:lnTo>
                  <a:pt x="11043071" y="690067"/>
                </a:lnTo>
                <a:lnTo>
                  <a:pt x="11127448" y="690067"/>
                </a:lnTo>
                <a:lnTo>
                  <a:pt x="11151005" y="622565"/>
                </a:lnTo>
                <a:lnTo>
                  <a:pt x="11205029" y="622565"/>
                </a:lnTo>
                <a:lnTo>
                  <a:pt x="11205029" y="528222"/>
                </a:lnTo>
                <a:close/>
                <a:moveTo>
                  <a:pt x="9340585" y="417457"/>
                </a:moveTo>
                <a:lnTo>
                  <a:pt x="9399592" y="562539"/>
                </a:lnTo>
                <a:lnTo>
                  <a:pt x="9281465" y="562539"/>
                </a:lnTo>
                <a:lnTo>
                  <a:pt x="9340585" y="417683"/>
                </a:lnTo>
                <a:close/>
                <a:moveTo>
                  <a:pt x="9932921" y="362639"/>
                </a:moveTo>
                <a:cubicBezTo>
                  <a:pt x="9934280" y="362639"/>
                  <a:pt x="9932921" y="683612"/>
                  <a:pt x="9932921" y="683612"/>
                </a:cubicBezTo>
                <a:lnTo>
                  <a:pt x="10018883" y="683612"/>
                </a:lnTo>
                <a:lnTo>
                  <a:pt x="10018883" y="542606"/>
                </a:lnTo>
                <a:lnTo>
                  <a:pt x="10190808" y="542606"/>
                </a:lnTo>
                <a:lnTo>
                  <a:pt x="10190808" y="683612"/>
                </a:lnTo>
                <a:lnTo>
                  <a:pt x="10275525" y="683612"/>
                </a:lnTo>
                <a:lnTo>
                  <a:pt x="10275525" y="362639"/>
                </a:lnTo>
                <a:lnTo>
                  <a:pt x="10190808" y="362639"/>
                </a:lnTo>
                <a:cubicBezTo>
                  <a:pt x="10189449" y="362639"/>
                  <a:pt x="10190808" y="491527"/>
                  <a:pt x="10190808" y="491527"/>
                </a:cubicBezTo>
                <a:lnTo>
                  <a:pt x="10018883" y="491527"/>
                </a:lnTo>
                <a:lnTo>
                  <a:pt x="10018883" y="362639"/>
                </a:lnTo>
                <a:close/>
                <a:moveTo>
                  <a:pt x="9288147" y="362639"/>
                </a:moveTo>
                <a:lnTo>
                  <a:pt x="9137741" y="683612"/>
                </a:lnTo>
                <a:lnTo>
                  <a:pt x="9233104" y="683612"/>
                </a:lnTo>
                <a:lnTo>
                  <a:pt x="9259946" y="615657"/>
                </a:lnTo>
                <a:lnTo>
                  <a:pt x="9419752" y="615657"/>
                </a:lnTo>
                <a:lnTo>
                  <a:pt x="9447953" y="683612"/>
                </a:lnTo>
                <a:lnTo>
                  <a:pt x="9542070" y="683612"/>
                </a:lnTo>
                <a:lnTo>
                  <a:pt x="9391551" y="362639"/>
                </a:lnTo>
                <a:close/>
                <a:moveTo>
                  <a:pt x="8866376" y="362639"/>
                </a:moveTo>
                <a:lnTo>
                  <a:pt x="8866376" y="417683"/>
                </a:lnTo>
                <a:lnTo>
                  <a:pt x="8996396" y="417683"/>
                </a:lnTo>
                <a:lnTo>
                  <a:pt x="8996396" y="683612"/>
                </a:lnTo>
                <a:lnTo>
                  <a:pt x="9081225" y="683612"/>
                </a:lnTo>
                <a:lnTo>
                  <a:pt x="9081225" y="417683"/>
                </a:lnTo>
                <a:lnTo>
                  <a:pt x="9211585" y="417683"/>
                </a:lnTo>
                <a:lnTo>
                  <a:pt x="9211585" y="362639"/>
                </a:lnTo>
                <a:close/>
                <a:moveTo>
                  <a:pt x="10342687" y="362526"/>
                </a:moveTo>
                <a:lnTo>
                  <a:pt x="10342687" y="683612"/>
                </a:lnTo>
                <a:lnTo>
                  <a:pt x="10427290" y="683612"/>
                </a:lnTo>
                <a:lnTo>
                  <a:pt x="10427290" y="362526"/>
                </a:lnTo>
                <a:close/>
                <a:moveTo>
                  <a:pt x="8750853" y="362526"/>
                </a:moveTo>
                <a:lnTo>
                  <a:pt x="8750853" y="683612"/>
                </a:lnTo>
                <a:lnTo>
                  <a:pt x="8836815" y="683612"/>
                </a:lnTo>
                <a:lnTo>
                  <a:pt x="8836815" y="362526"/>
                </a:lnTo>
                <a:close/>
                <a:moveTo>
                  <a:pt x="8342446" y="362526"/>
                </a:moveTo>
                <a:lnTo>
                  <a:pt x="8342446" y="683612"/>
                </a:lnTo>
                <a:lnTo>
                  <a:pt x="8427049" y="683612"/>
                </a:lnTo>
                <a:lnTo>
                  <a:pt x="8427049" y="542606"/>
                </a:lnTo>
                <a:lnTo>
                  <a:pt x="8598974" y="542606"/>
                </a:lnTo>
                <a:lnTo>
                  <a:pt x="8598974" y="683612"/>
                </a:lnTo>
                <a:lnTo>
                  <a:pt x="8683691" y="683612"/>
                </a:lnTo>
                <a:lnTo>
                  <a:pt x="8683691" y="362526"/>
                </a:lnTo>
                <a:lnTo>
                  <a:pt x="8598974" y="362526"/>
                </a:lnTo>
                <a:lnTo>
                  <a:pt x="8598974" y="491527"/>
                </a:lnTo>
                <a:lnTo>
                  <a:pt x="8427049" y="491527"/>
                </a:lnTo>
                <a:lnTo>
                  <a:pt x="8427049" y="362526"/>
                </a:lnTo>
                <a:close/>
                <a:moveTo>
                  <a:pt x="11788419" y="356184"/>
                </a:moveTo>
                <a:lnTo>
                  <a:pt x="11788419" y="518029"/>
                </a:lnTo>
                <a:lnTo>
                  <a:pt x="11895109" y="518029"/>
                </a:lnTo>
                <a:cubicBezTo>
                  <a:pt x="11884814" y="504065"/>
                  <a:pt x="11871291" y="492797"/>
                  <a:pt x="11855695" y="485184"/>
                </a:cubicBezTo>
                <a:cubicBezTo>
                  <a:pt x="11874824" y="471978"/>
                  <a:pt x="11886263" y="450219"/>
                  <a:pt x="11886275" y="426970"/>
                </a:cubicBezTo>
                <a:cubicBezTo>
                  <a:pt x="11886275" y="386650"/>
                  <a:pt x="11858753" y="356184"/>
                  <a:pt x="11808352" y="356184"/>
                </a:cubicBezTo>
                <a:close/>
                <a:moveTo>
                  <a:pt x="11680484" y="356184"/>
                </a:moveTo>
                <a:lnTo>
                  <a:pt x="11680484" y="518029"/>
                </a:lnTo>
                <a:lnTo>
                  <a:pt x="11778340" y="518029"/>
                </a:lnTo>
                <a:lnTo>
                  <a:pt x="11778340" y="356184"/>
                </a:lnTo>
                <a:close/>
                <a:moveTo>
                  <a:pt x="11404023" y="356184"/>
                </a:moveTo>
                <a:lnTo>
                  <a:pt x="11404023" y="518029"/>
                </a:lnTo>
                <a:lnTo>
                  <a:pt x="11501878" y="518029"/>
                </a:lnTo>
                <a:lnTo>
                  <a:pt x="11501878" y="356184"/>
                </a:lnTo>
                <a:close/>
                <a:moveTo>
                  <a:pt x="11215109" y="356184"/>
                </a:moveTo>
                <a:lnTo>
                  <a:pt x="11215109" y="518029"/>
                </a:lnTo>
                <a:lnTo>
                  <a:pt x="11316136" y="518029"/>
                </a:lnTo>
                <a:lnTo>
                  <a:pt x="11258940" y="356184"/>
                </a:lnTo>
                <a:close/>
                <a:moveTo>
                  <a:pt x="11161200" y="356184"/>
                </a:moveTo>
                <a:lnTo>
                  <a:pt x="11103890" y="518029"/>
                </a:lnTo>
                <a:lnTo>
                  <a:pt x="11205030" y="518029"/>
                </a:lnTo>
                <a:lnTo>
                  <a:pt x="11205030" y="356184"/>
                </a:lnTo>
                <a:close/>
                <a:moveTo>
                  <a:pt x="11511957" y="355844"/>
                </a:moveTo>
                <a:lnTo>
                  <a:pt x="11511957" y="518029"/>
                </a:lnTo>
                <a:lnTo>
                  <a:pt x="11618533" y="518029"/>
                </a:lnTo>
                <a:cubicBezTo>
                  <a:pt x="11608250" y="504095"/>
                  <a:pt x="11594772" y="492831"/>
                  <a:pt x="11579233" y="485184"/>
                </a:cubicBezTo>
                <a:cubicBezTo>
                  <a:pt x="11598408" y="471872"/>
                  <a:pt x="11609801" y="449973"/>
                  <a:pt x="11609699" y="426630"/>
                </a:cubicBezTo>
                <a:cubicBezTo>
                  <a:pt x="11609699" y="386310"/>
                  <a:pt x="11582291" y="355844"/>
                  <a:pt x="11531777" y="355844"/>
                </a:cubicBezTo>
                <a:close/>
                <a:moveTo>
                  <a:pt x="9723643" y="355142"/>
                </a:moveTo>
                <a:cubicBezTo>
                  <a:pt x="9689392" y="354238"/>
                  <a:pt x="9654964" y="360041"/>
                  <a:pt x="9622369" y="372606"/>
                </a:cubicBezTo>
                <a:cubicBezTo>
                  <a:pt x="9592186" y="384144"/>
                  <a:pt x="9566692" y="405378"/>
                  <a:pt x="9549884" y="432972"/>
                </a:cubicBezTo>
                <a:cubicBezTo>
                  <a:pt x="9534210" y="461774"/>
                  <a:pt x="9526395" y="494195"/>
                  <a:pt x="9527233" y="526976"/>
                </a:cubicBezTo>
                <a:cubicBezTo>
                  <a:pt x="9527165" y="550171"/>
                  <a:pt x="9531276" y="573188"/>
                  <a:pt x="9539352" y="594930"/>
                </a:cubicBezTo>
                <a:lnTo>
                  <a:pt x="9538559" y="593911"/>
                </a:lnTo>
                <a:cubicBezTo>
                  <a:pt x="9552036" y="634230"/>
                  <a:pt x="9588279" y="663791"/>
                  <a:pt x="9629844" y="677268"/>
                </a:cubicBezTo>
                <a:cubicBezTo>
                  <a:pt x="9657751" y="685825"/>
                  <a:pt x="9686734" y="690326"/>
                  <a:pt x="9715920" y="690633"/>
                </a:cubicBezTo>
                <a:cubicBezTo>
                  <a:pt x="9753782" y="690751"/>
                  <a:pt x="9791270" y="683040"/>
                  <a:pt x="9826006" y="667981"/>
                </a:cubicBezTo>
                <a:cubicBezTo>
                  <a:pt x="9855544" y="655197"/>
                  <a:pt x="9877414" y="629348"/>
                  <a:pt x="9885127" y="598101"/>
                </a:cubicBezTo>
                <a:cubicBezTo>
                  <a:pt x="9887811" y="588015"/>
                  <a:pt x="9889181" y="577621"/>
                  <a:pt x="9889204" y="567182"/>
                </a:cubicBezTo>
                <a:lnTo>
                  <a:pt x="9798598" y="567182"/>
                </a:lnTo>
                <a:cubicBezTo>
                  <a:pt x="9799289" y="578891"/>
                  <a:pt x="9796990" y="590583"/>
                  <a:pt x="9791916" y="601159"/>
                </a:cubicBezTo>
                <a:cubicBezTo>
                  <a:pt x="9785143" y="617619"/>
                  <a:pt x="9771280" y="630117"/>
                  <a:pt x="9754201" y="635136"/>
                </a:cubicBezTo>
                <a:cubicBezTo>
                  <a:pt x="9741697" y="639480"/>
                  <a:pt x="9728582" y="641774"/>
                  <a:pt x="9715354" y="641932"/>
                </a:cubicBezTo>
                <a:cubicBezTo>
                  <a:pt x="9699951" y="641282"/>
                  <a:pt x="9684717" y="638539"/>
                  <a:pt x="9670051" y="633777"/>
                </a:cubicBezTo>
                <a:cubicBezTo>
                  <a:pt x="9648260" y="624183"/>
                  <a:pt x="9631724" y="605578"/>
                  <a:pt x="9624748" y="582811"/>
                </a:cubicBezTo>
                <a:cubicBezTo>
                  <a:pt x="9619459" y="564399"/>
                  <a:pt x="9616752" y="545340"/>
                  <a:pt x="9616706" y="526183"/>
                </a:cubicBezTo>
                <a:cubicBezTo>
                  <a:pt x="9616831" y="503331"/>
                  <a:pt x="9620648" y="480649"/>
                  <a:pt x="9628032" y="459021"/>
                </a:cubicBezTo>
                <a:cubicBezTo>
                  <a:pt x="9635473" y="436857"/>
                  <a:pt x="9652869" y="419460"/>
                  <a:pt x="9675034" y="412019"/>
                </a:cubicBezTo>
                <a:cubicBezTo>
                  <a:pt x="9688274" y="406660"/>
                  <a:pt x="9702431" y="403929"/>
                  <a:pt x="9716713" y="403978"/>
                </a:cubicBezTo>
                <a:cubicBezTo>
                  <a:pt x="9729364" y="404639"/>
                  <a:pt x="9741901" y="406729"/>
                  <a:pt x="9754088" y="410207"/>
                </a:cubicBezTo>
                <a:cubicBezTo>
                  <a:pt x="9772356" y="416237"/>
                  <a:pt x="9787057" y="429984"/>
                  <a:pt x="9794294" y="447809"/>
                </a:cubicBezTo>
                <a:cubicBezTo>
                  <a:pt x="9796967" y="455572"/>
                  <a:pt x="9798337" y="463722"/>
                  <a:pt x="9798371" y="471932"/>
                </a:cubicBezTo>
                <a:lnTo>
                  <a:pt x="9888411" y="471932"/>
                </a:lnTo>
                <a:lnTo>
                  <a:pt x="9884334" y="451773"/>
                </a:lnTo>
                <a:cubicBezTo>
                  <a:pt x="9877652" y="418657"/>
                  <a:pt x="9855000" y="391001"/>
                  <a:pt x="9823854" y="377929"/>
                </a:cubicBezTo>
                <a:cubicBezTo>
                  <a:pt x="9791967" y="363661"/>
                  <a:pt x="9757893" y="356047"/>
                  <a:pt x="9723643" y="355142"/>
                </a:cubicBezTo>
                <a:close/>
                <a:moveTo>
                  <a:pt x="0" y="0"/>
                </a:moveTo>
                <a:lnTo>
                  <a:pt x="12191997" y="0"/>
                </a:lnTo>
                <a:lnTo>
                  <a:pt x="12191997" y="2703599"/>
                </a:lnTo>
                <a:lnTo>
                  <a:pt x="0" y="2703599"/>
                </a:lnTo>
                <a:close/>
              </a:path>
            </a:pathLst>
          </a:custGeom>
          <a:noFill/>
          <a:ln>
            <a:noFill/>
          </a:ln>
        </p:spPr>
        <p:txBody>
          <a:bodyPr wrap="square" tIns="900000" anchor="ctr">
            <a:noAutofit/>
          </a:bodyPr>
          <a:lstStyle>
            <a:lvl1pPr algn="ctr">
              <a:defRPr sz="2000">
                <a:solidFill>
                  <a:schemeClr val="accent4"/>
                </a:solidFill>
              </a:defRPr>
            </a:lvl1pPr>
          </a:lstStyle>
          <a:p>
            <a:r>
              <a:rPr lang="en-US" dirty="0"/>
              <a:t>Click icon to add picture</a:t>
            </a:r>
          </a:p>
        </p:txBody>
      </p:sp>
      <p:grpSp>
        <p:nvGrpSpPr>
          <p:cNvPr id="16" name="グループ化 39">
            <a:extLst>
              <a:ext uri="{FF2B5EF4-FFF2-40B4-BE49-F238E27FC236}">
                <a16:creationId xmlns:a16="http://schemas.microsoft.com/office/drawing/2014/main" id="{6809A62B-C3B4-4040-AF1D-DC2BF3BDB821}"/>
              </a:ext>
            </a:extLst>
          </p:cNvPr>
          <p:cNvGrpSpPr/>
          <p:nvPr userDrawn="1"/>
        </p:nvGrpSpPr>
        <p:grpSpPr bwMode="gray">
          <a:xfrm>
            <a:off x="0" y="2705093"/>
            <a:ext cx="12192000" cy="129984"/>
            <a:chOff x="324487" y="2057426"/>
            <a:chExt cx="8495663" cy="97488"/>
          </a:xfrm>
        </p:grpSpPr>
        <p:sp>
          <p:nvSpPr>
            <p:cNvPr id="17" name="正方形/長方形 11">
              <a:extLst>
                <a:ext uri="{FF2B5EF4-FFF2-40B4-BE49-F238E27FC236}">
                  <a16:creationId xmlns:a16="http://schemas.microsoft.com/office/drawing/2014/main" id="{DE7BDB25-5A30-4A34-ABFC-B07249D3BFFA}"/>
                </a:ext>
              </a:extLst>
            </p:cNvPr>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18" name="グループ化 16">
              <a:extLst>
                <a:ext uri="{FF2B5EF4-FFF2-40B4-BE49-F238E27FC236}">
                  <a16:creationId xmlns:a16="http://schemas.microsoft.com/office/drawing/2014/main" id="{74096499-38D4-462C-8826-1DB8FC711C1A}"/>
                </a:ext>
              </a:extLst>
            </p:cNvPr>
            <p:cNvGrpSpPr/>
            <p:nvPr/>
          </p:nvGrpSpPr>
          <p:grpSpPr bwMode="gray">
            <a:xfrm>
              <a:off x="324487" y="2057426"/>
              <a:ext cx="1938812" cy="97488"/>
              <a:chOff x="312738" y="2747963"/>
              <a:chExt cx="1970087" cy="109537"/>
            </a:xfrm>
          </p:grpSpPr>
          <p:sp>
            <p:nvSpPr>
              <p:cNvPr id="19" name="正方形/長方形 42">
                <a:extLst>
                  <a:ext uri="{FF2B5EF4-FFF2-40B4-BE49-F238E27FC236}">
                    <a16:creationId xmlns:a16="http://schemas.microsoft.com/office/drawing/2014/main" id="{177D7250-BABC-4571-82D6-043E996D9DB0}"/>
                  </a:ext>
                </a:extLst>
              </p:cNvPr>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20" name="正方形/長方形 43">
                <a:extLst>
                  <a:ext uri="{FF2B5EF4-FFF2-40B4-BE49-F238E27FC236}">
                    <a16:creationId xmlns:a16="http://schemas.microsoft.com/office/drawing/2014/main" id="{BFDA5A74-11DA-4E7F-9508-F12960D3B74E}"/>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pic>
        <p:nvPicPr>
          <p:cNvPr id="22" name="Graphic 21">
            <a:extLst>
              <a:ext uri="{FF2B5EF4-FFF2-40B4-BE49-F238E27FC236}">
                <a16:creationId xmlns:a16="http://schemas.microsoft.com/office/drawing/2014/main" id="{75773FFC-E571-491A-B1AC-1CAA3A3CC67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1664" y="41555"/>
            <a:ext cx="4054618" cy="962688"/>
          </a:xfrm>
          <a:prstGeom prst="rect">
            <a:avLst/>
          </a:prstGeom>
        </p:spPr>
      </p:pic>
      <p:sp>
        <p:nvSpPr>
          <p:cNvPr id="24" name="TextBox 23">
            <a:extLst>
              <a:ext uri="{FF2B5EF4-FFF2-40B4-BE49-F238E27FC236}">
                <a16:creationId xmlns:a16="http://schemas.microsoft.com/office/drawing/2014/main" id="{216765B2-1E0B-4801-837D-638B104A1BE3}"/>
              </a:ext>
            </a:extLst>
          </p:cNvPr>
          <p:cNvSpPr txBox="1"/>
          <p:nvPr userDrawn="1"/>
        </p:nvSpPr>
        <p:spPr>
          <a:xfrm>
            <a:off x="9390591" y="6398401"/>
            <a:ext cx="2166937" cy="247674"/>
          </a:xfrm>
          <a:prstGeom prst="rect">
            <a:avLst/>
          </a:prstGeom>
          <a:noFill/>
          <a:ln>
            <a:noFill/>
          </a:ln>
        </p:spPr>
        <p:txBody>
          <a:bodyPr wrap="square" lIns="0" tIns="0" rIns="0" bIns="0" rtlCol="0" anchor="ctr">
            <a:noAutofit/>
          </a:bodyPr>
          <a:lstStyle/>
          <a:p>
            <a:r>
              <a:rPr lang="en-US" sz="1170" b="1" dirty="0"/>
              <a:t>HITACHI ABB POWER GRIDS</a:t>
            </a:r>
          </a:p>
        </p:txBody>
      </p:sp>
      <p:sp>
        <p:nvSpPr>
          <p:cNvPr id="5" name="Footer Placeholder 4">
            <a:extLst>
              <a:ext uri="{FF2B5EF4-FFF2-40B4-BE49-F238E27FC236}">
                <a16:creationId xmlns:a16="http://schemas.microsoft.com/office/drawing/2014/main" id="{EC335698-AD40-4284-9146-56895C166387}"/>
              </a:ext>
            </a:extLst>
          </p:cNvPr>
          <p:cNvSpPr>
            <a:spLocks noGrp="1"/>
          </p:cNvSpPr>
          <p:nvPr>
            <p:ph type="ftr" sz="quarter" idx="11"/>
          </p:nvPr>
        </p:nvSpPr>
        <p:spPr>
          <a:xfrm>
            <a:off x="0" y="6858000"/>
            <a:ext cx="0" cy="0"/>
          </a:xfrm>
          <a:prstGeom prst="rect">
            <a:avLst/>
          </a:prstGeo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3815D6C-0C71-4C18-998E-2E308A2ABC64}"/>
              </a:ext>
            </a:extLst>
          </p:cNvPr>
          <p:cNvSpPr>
            <a:spLocks noGrp="1"/>
          </p:cNvSpPr>
          <p:nvPr>
            <p:ph type="sldNum" sz="quarter" idx="12"/>
          </p:nvPr>
        </p:nvSpPr>
        <p:spPr>
          <a:xfrm>
            <a:off x="0" y="6858000"/>
            <a:ext cx="0" cy="0"/>
          </a:xfrm>
        </p:spPr>
        <p:txBody>
          <a:bodyPr/>
          <a:lstStyle>
            <a:lvl1pPr>
              <a:defRPr>
                <a:solidFill>
                  <a:schemeClr val="bg1"/>
                </a:solidFill>
              </a:defRPr>
            </a:lvl1pPr>
          </a:lstStyle>
          <a:p>
            <a:fld id="{C24EC536-6FE3-4540-8D85-74C58F0BF697}" type="slidenum">
              <a:rPr lang="en-US" smtClean="0"/>
              <a:pPr/>
              <a:t>‹#›</a:t>
            </a:fld>
            <a:endParaRPr lang="en-US" dirty="0"/>
          </a:p>
        </p:txBody>
      </p:sp>
      <p:sp>
        <p:nvSpPr>
          <p:cNvPr id="4"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3DA6F311-81A1-433A-87C5-CB6DA321B03F}"/>
              </a:ext>
            </a:extLst>
          </p:cNvPr>
          <p:cNvSpPr txBox="1"/>
          <p:nvPr userDrawn="1"/>
        </p:nvSpPr>
        <p:spPr bwMode="gray">
          <a:xfrm>
            <a:off x="9384507" y="6604001"/>
            <a:ext cx="2160000" cy="224432"/>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730" b="0" i="0" u="none" strike="noStrike" kern="1200" cap="none" spc="0" normalizeH="0" baseline="0" noProof="0">
                <a:ln>
                  <a:noFill/>
                </a:ln>
                <a:solidFill>
                  <a:schemeClr val="tx1"/>
                </a:solidFill>
                <a:effectLst/>
                <a:uLnTx/>
                <a:uFillTx/>
                <a:latin typeface="+mn-lt"/>
                <a:ea typeface="+mn-ea"/>
                <a:cs typeface="+mn-cs"/>
              </a:rPr>
              <a:t>© Hitachi ABB Power Grids 2020. All rights reserved</a:t>
            </a:r>
            <a:endParaRPr kumimoji="0" lang="en-US" sz="73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text" descr="{&#10; &quot;SkabelonDesign&quot;: {&#10; &quot;textualValue&quot;: &quot;&lt;key1/&gt;&quot;,&#10; &quot;bindingCollection&quot;: {&#10; &quot;key1&quot;: {&quot;SkabelonDesign&quot;:{&quot;type&quot;:&quot;Text&quot;,&quot;binding&quot;:&quot;Title&quot;}}&#10; }&#10; }&#10;}">
            <a:extLst>
              <a:ext uri="{FF2B5EF4-FFF2-40B4-BE49-F238E27FC236}">
                <a16:creationId xmlns:a16="http://schemas.microsoft.com/office/drawing/2014/main" id="{B0139E80-E322-4345-9A95-8710FF291980}"/>
              </a:ext>
            </a:extLst>
          </p:cNvPr>
          <p:cNvSpPr/>
          <p:nvPr userDrawn="1"/>
        </p:nvSpPr>
        <p:spPr bwMode="gray">
          <a:xfrm>
            <a:off x="1369197" y="3061516"/>
            <a:ext cx="10537200" cy="572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lang="da-DK" sz="2800" b="1">
                <a:solidFill>
                  <a:schemeClr val="tx1"/>
                </a:solidFill>
              </a:rPr>
              <a:t>Template</a:t>
            </a:r>
            <a:endParaRPr lang="da-DK" sz="2800" b="1" dirty="0">
              <a:solidFill>
                <a:schemeClr val="tx1"/>
              </a:solidFill>
            </a:endParaRPr>
          </a:p>
        </p:txBody>
      </p:sp>
      <p:sp>
        <p:nvSpPr>
          <p:cNvPr id="13" name="text" descr="{&#10; &quot;SkabelonDesign&quot;: {&#10; &quot;textualValue&quot;: &quot;&lt;key1/&gt;&quot;,&#10; &quot;bindingCollection&quot;: {&#10; &quot;key1&quot;: {&quot;SkabelonDesign&quot;:{&quot;type&quot;:&quot;Text&quot;,&quot;binding&quot;:&quot;SupplementaryTitle&quot;}}&#10; }&#10; }&#10;}">
            <a:extLst>
              <a:ext uri="{FF2B5EF4-FFF2-40B4-BE49-F238E27FC236}">
                <a16:creationId xmlns:a16="http://schemas.microsoft.com/office/drawing/2014/main" id="{0C632105-07B4-4E7B-B79C-851553456AB8}"/>
              </a:ext>
            </a:extLst>
          </p:cNvPr>
          <p:cNvSpPr/>
          <p:nvPr userDrawn="1"/>
        </p:nvSpPr>
        <p:spPr bwMode="gray">
          <a:xfrm>
            <a:off x="1368404" y="3653232"/>
            <a:ext cx="10542162" cy="400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endParaRPr lang="da-DK" sz="2000" b="0" dirty="0">
              <a:solidFill>
                <a:schemeClr val="tx1"/>
              </a:solidFill>
            </a:endParaRPr>
          </a:p>
        </p:txBody>
      </p:sp>
      <p:sp>
        <p:nvSpPr>
          <p:cNvPr id="35" name="text" descr="{&#10; &quot;SkabelonDesign&quot;: {&#10; &quot;textualValue&quot;: &quot;&lt;key1/&gt;&quot;,&#10; &quot;bindingCollection&quot;: {&#10; &quot;key1&quot;: {&quot;SkabelonDesign&quot;:{&quot;type&quot;:&quot;Text&quot;,&quot;binding&quot;:&quot;PPMetadata&quot;}}&#10; }&#10; }&#10;}">
            <a:extLst>
              <a:ext uri="{FF2B5EF4-FFF2-40B4-BE49-F238E27FC236}">
                <a16:creationId xmlns:a16="http://schemas.microsoft.com/office/drawing/2014/main" id="{5B0B4CF5-EC55-4DB1-8F0A-252E0E8CE420}"/>
              </a:ext>
            </a:extLst>
          </p:cNvPr>
          <p:cNvSpPr txBox="1"/>
          <p:nvPr userDrawn="1"/>
        </p:nvSpPr>
        <p:spPr bwMode="gray">
          <a:xfrm>
            <a:off x="1365279" y="6639725"/>
            <a:ext cx="3431478" cy="154949"/>
          </a:xfrm>
          <a:prstGeom prst="rect">
            <a:avLst/>
          </a:prstGeom>
          <a:noFill/>
          <a:ln>
            <a:noFill/>
          </a:ln>
        </p:spPr>
        <p:txBody>
          <a:bodyPr wrap="square" lIns="0" tIns="0" rIns="0" bIns="0" rtlCol="0" anchor="ctr">
            <a:noAutofit/>
          </a:bodyPr>
          <a:lstStyle/>
          <a:p>
            <a:pPr algn="l"/>
            <a:r>
              <a:rPr lang="pl-PL" sz="930">
                <a:solidFill>
                  <a:schemeClr val="tx1"/>
                </a:solidFill>
              </a:rPr>
              <a:t>2020-07-08</a:t>
            </a:r>
            <a:endParaRPr lang="pl-PL" sz="930" dirty="0">
              <a:solidFill>
                <a:schemeClr val="tx1"/>
              </a:solidFill>
            </a:endParaRPr>
          </a:p>
        </p:txBody>
      </p:sp>
      <p:sp>
        <p:nvSpPr>
          <p:cNvPr id="2" name="Text Box 13">
            <a:extLst>
              <a:ext uri="{FF2B5EF4-FFF2-40B4-BE49-F238E27FC236}">
                <a16:creationId xmlns:a16="http://schemas.microsoft.com/office/drawing/2014/main" id="{737E5FAD-1D90-4473-AC5A-E5F23D71DB7E}"/>
              </a:ext>
            </a:extLst>
          </p:cNvPr>
          <p:cNvSpPr txBox="1">
            <a:spLocks noChangeArrowheads="1"/>
          </p:cNvSpPr>
          <p:nvPr userDrawn="1"/>
        </p:nvSpPr>
        <p:spPr bwMode="gray">
          <a:xfrm>
            <a:off x="1372422" y="6438755"/>
            <a:ext cx="3424335" cy="261610"/>
          </a:xfrm>
          <a:prstGeom prst="rect">
            <a:avLst/>
          </a:prstGeom>
          <a:noFill/>
          <a:ln w="25400">
            <a:noFill/>
            <a:miter lim="800000"/>
            <a:headEnd/>
            <a:tailEnd/>
          </a:ln>
        </p:spPr>
        <p:txBody>
          <a:bodyPr wrap="none" lIns="0" tIns="0" rIns="0" bIns="0">
            <a:noAutofit/>
          </a:bodyPr>
          <a:lstStyle/>
          <a:p>
            <a:pPr algn="ctr">
              <a:spcBef>
                <a:spcPct val="50000"/>
              </a:spcBef>
              <a:defRPr/>
            </a:pPr>
            <a:r>
              <a:rPr kumimoji="0" lang="en-US" altLang="ja-JP" sz="1170" b="1" dirty="0">
                <a:solidFill>
                  <a:schemeClr val="tx1"/>
                </a:solidFill>
                <a:latin typeface="Arial" charset="0"/>
                <a:ea typeface="Arial" pitchFamily="34" charset="0"/>
              </a:rPr>
              <a:t>POWERING GOOD FOR SUSTAINABLE ENERGY</a:t>
            </a:r>
          </a:p>
        </p:txBody>
      </p:sp>
      <p:pic>
        <p:nvPicPr>
          <p:cNvPr id="7" name="Confidential" hidden="1">
            <a:extLst>
              <a:ext uri="{FF2B5EF4-FFF2-40B4-BE49-F238E27FC236}">
                <a16:creationId xmlns:a16="http://schemas.microsoft.com/office/drawing/2014/main" id="{5400EBF5-6B37-4F09-9C6C-F10AF0EBA46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00" y="345600"/>
            <a:ext cx="1671890" cy="266400"/>
          </a:xfrm>
          <a:prstGeom prst="rect">
            <a:avLst/>
          </a:prstGeom>
        </p:spPr>
      </p:pic>
      <p:pic>
        <p:nvPicPr>
          <p:cNvPr id="15" name="Public" hidden="1">
            <a:extLst>
              <a:ext uri="{FF2B5EF4-FFF2-40B4-BE49-F238E27FC236}">
                <a16:creationId xmlns:a16="http://schemas.microsoft.com/office/drawing/2014/main" id="{AB30B44C-1FAC-42B1-91D5-52C0DDB28E02}"/>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5718" y="345600"/>
            <a:ext cx="1671890" cy="266400"/>
          </a:xfrm>
          <a:prstGeom prst="rect">
            <a:avLst/>
          </a:prstGeom>
        </p:spPr>
      </p:pic>
      <p:pic>
        <p:nvPicPr>
          <p:cNvPr id="23" name="Internal">
            <a:extLst>
              <a:ext uri="{FF2B5EF4-FFF2-40B4-BE49-F238E27FC236}">
                <a16:creationId xmlns:a16="http://schemas.microsoft.com/office/drawing/2014/main" id="{58075DE1-77CF-4415-AE87-8C01A84C3E40}"/>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5718" y="344152"/>
            <a:ext cx="1671890" cy="266400"/>
          </a:xfrm>
          <a:prstGeom prst="rect">
            <a:avLst/>
          </a:prstGeom>
        </p:spPr>
      </p:pic>
      <p:pic>
        <p:nvPicPr>
          <p:cNvPr id="28" name="Strictly" hidden="1">
            <a:extLst>
              <a:ext uri="{FF2B5EF4-FFF2-40B4-BE49-F238E27FC236}">
                <a16:creationId xmlns:a16="http://schemas.microsoft.com/office/drawing/2014/main" id="{9AC1ADDA-FB08-4CB7-975F-8B02766198B4}"/>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200" y="345600"/>
            <a:ext cx="1671890" cy="266400"/>
          </a:xfrm>
          <a:prstGeom prst="rect">
            <a:avLst/>
          </a:prstGeom>
        </p:spPr>
      </p:pic>
    </p:spTree>
    <p:extLst>
      <p:ext uri="{BB962C8B-B14F-4D97-AF65-F5344CB8AC3E}">
        <p14:creationId xmlns:p14="http://schemas.microsoft.com/office/powerpoint/2010/main" val="1979341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Content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5" name="Text Placeholder 11">
            <a:extLst>
              <a:ext uri="{FF2B5EF4-FFF2-40B4-BE49-F238E27FC236}">
                <a16:creationId xmlns:a16="http://schemas.microsoft.com/office/drawing/2014/main" id="{FAC527E1-CBF6-43CE-BCF3-6359E433CFDE}"/>
              </a:ext>
            </a:extLst>
          </p:cNvPr>
          <p:cNvSpPr>
            <a:spLocks noGrp="1"/>
          </p:cNvSpPr>
          <p:nvPr>
            <p:ph type="body" sz="quarter" idx="30"/>
          </p:nvPr>
        </p:nvSpPr>
        <p:spPr bwMode="gray">
          <a:xfrm>
            <a:off x="263525" y="1473607"/>
            <a:ext cx="1166495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16" name="Content Placeholder 15">
            <a:extLst>
              <a:ext uri="{FF2B5EF4-FFF2-40B4-BE49-F238E27FC236}">
                <a16:creationId xmlns:a16="http://schemas.microsoft.com/office/drawing/2014/main" id="{6D6E47E2-CFF9-4929-BE9D-85365E9413F8}"/>
              </a:ext>
            </a:extLst>
          </p:cNvPr>
          <p:cNvSpPr>
            <a:spLocks noGrp="1"/>
          </p:cNvSpPr>
          <p:nvPr>
            <p:ph sz="quarter" idx="19"/>
          </p:nvPr>
        </p:nvSpPr>
        <p:spPr bwMode="gray">
          <a:xfrm>
            <a:off x="263525" y="1844826"/>
            <a:ext cx="11664950" cy="381642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a:extLst>
              <a:ext uri="{FF2B5EF4-FFF2-40B4-BE49-F238E27FC236}">
                <a16:creationId xmlns:a16="http://schemas.microsoft.com/office/drawing/2014/main" id="{AABAAD68-8B16-486F-BAEC-5ACAD86B61EC}"/>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11" name="Title 1">
            <a:extLst>
              <a:ext uri="{FF2B5EF4-FFF2-40B4-BE49-F238E27FC236}">
                <a16:creationId xmlns:a16="http://schemas.microsoft.com/office/drawing/2014/main" id="{F10F195E-83B2-41A2-8F36-04F29336C233}"/>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9" name="TextBox 8">
            <a:extLst>
              <a:ext uri="{FF2B5EF4-FFF2-40B4-BE49-F238E27FC236}">
                <a16:creationId xmlns:a16="http://schemas.microsoft.com/office/drawing/2014/main" id="{3CE987E3-375B-412A-B11B-3C2584C4B8D3}"/>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32162148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mp; Content (2) &amp; Box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15" name="Picture Placeholder 3">
            <a:extLst>
              <a:ext uri="{FF2B5EF4-FFF2-40B4-BE49-F238E27FC236}">
                <a16:creationId xmlns:a16="http://schemas.microsoft.com/office/drawing/2014/main" id="{545FE617-D52B-476E-948B-310DEA38FD3E}"/>
              </a:ext>
            </a:extLst>
          </p:cNvPr>
          <p:cNvSpPr>
            <a:spLocks noGrp="1"/>
          </p:cNvSpPr>
          <p:nvPr>
            <p:ph type="pic" sz="quarter" idx="18"/>
          </p:nvPr>
        </p:nvSpPr>
        <p:spPr>
          <a:xfrm>
            <a:off x="6310313" y="1473607"/>
            <a:ext cx="5616575" cy="4187622"/>
          </a:xfrm>
          <a:noFill/>
        </p:spPr>
        <p:txBody>
          <a:bodyPr tIns="756000" anchor="ctr"/>
          <a:lstStyle>
            <a:lvl1pPr algn="ctr">
              <a:defRPr>
                <a:solidFill>
                  <a:schemeClr val="accent4"/>
                </a:solidFill>
              </a:defRPr>
            </a:lvl1pPr>
          </a:lstStyle>
          <a:p>
            <a:r>
              <a:rPr lang="en-US"/>
              <a:t>Click icon to add picture</a:t>
            </a:r>
          </a:p>
        </p:txBody>
      </p:sp>
      <p:sp>
        <p:nvSpPr>
          <p:cNvPr id="12" name="Text Placeholder 11">
            <a:extLst>
              <a:ext uri="{FF2B5EF4-FFF2-40B4-BE49-F238E27FC236}">
                <a16:creationId xmlns:a16="http://schemas.microsoft.com/office/drawing/2014/main" id="{08FD9A92-F0CB-4C7E-924C-849F9F88C97A}"/>
              </a:ext>
            </a:extLst>
          </p:cNvPr>
          <p:cNvSpPr>
            <a:spLocks noGrp="1"/>
          </p:cNvSpPr>
          <p:nvPr>
            <p:ph type="body" sz="quarter" idx="25"/>
          </p:nvPr>
        </p:nvSpPr>
        <p:spPr bwMode="gray">
          <a:xfrm>
            <a:off x="263524" y="1473607"/>
            <a:ext cx="561551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13" name="Content Placeholder 3">
            <a:extLst>
              <a:ext uri="{FF2B5EF4-FFF2-40B4-BE49-F238E27FC236}">
                <a16:creationId xmlns:a16="http://schemas.microsoft.com/office/drawing/2014/main" id="{18FC10F9-7B1A-4EE2-839B-96181B8B1B71}"/>
              </a:ext>
            </a:extLst>
          </p:cNvPr>
          <p:cNvSpPr>
            <a:spLocks noGrp="1"/>
          </p:cNvSpPr>
          <p:nvPr>
            <p:ph sz="quarter" idx="19"/>
          </p:nvPr>
        </p:nvSpPr>
        <p:spPr bwMode="gray">
          <a:xfrm>
            <a:off x="263524" y="1844826"/>
            <a:ext cx="5615515" cy="375007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472A5454-E304-485F-BED3-72DE598380D5}"/>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16" name="Title 1">
            <a:extLst>
              <a:ext uri="{FF2B5EF4-FFF2-40B4-BE49-F238E27FC236}">
                <a16:creationId xmlns:a16="http://schemas.microsoft.com/office/drawing/2014/main" id="{B7C40710-3A2B-42E1-9BDA-515066820A14}"/>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19799465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2) &amp; Content (2)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20" name="Text Placeholder 11">
            <a:extLst>
              <a:ext uri="{FF2B5EF4-FFF2-40B4-BE49-F238E27FC236}">
                <a16:creationId xmlns:a16="http://schemas.microsoft.com/office/drawing/2014/main" id="{A599E7F5-F415-4C65-8A99-EC0A5EE97939}"/>
              </a:ext>
            </a:extLst>
          </p:cNvPr>
          <p:cNvSpPr>
            <a:spLocks noGrp="1"/>
          </p:cNvSpPr>
          <p:nvPr>
            <p:ph type="body" sz="quarter" idx="25"/>
          </p:nvPr>
        </p:nvSpPr>
        <p:spPr bwMode="gray">
          <a:xfrm>
            <a:off x="263524" y="1473607"/>
            <a:ext cx="367117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1" name="Content Placeholder 3">
            <a:extLst>
              <a:ext uri="{FF2B5EF4-FFF2-40B4-BE49-F238E27FC236}">
                <a16:creationId xmlns:a16="http://schemas.microsoft.com/office/drawing/2014/main" id="{27E9E322-46EC-4812-B19E-68EF57BB65AB}"/>
              </a:ext>
            </a:extLst>
          </p:cNvPr>
          <p:cNvSpPr>
            <a:spLocks noGrp="1"/>
          </p:cNvSpPr>
          <p:nvPr>
            <p:ph sz="quarter" idx="19"/>
          </p:nvPr>
        </p:nvSpPr>
        <p:spPr bwMode="gray">
          <a:xfrm>
            <a:off x="263524" y="1844826"/>
            <a:ext cx="367117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7AECB15B-5F0D-4632-BB23-2A56F9E9A20E}"/>
              </a:ext>
            </a:extLst>
          </p:cNvPr>
          <p:cNvSpPr>
            <a:spLocks noGrp="1"/>
          </p:cNvSpPr>
          <p:nvPr>
            <p:ph type="body" sz="quarter" idx="26"/>
          </p:nvPr>
        </p:nvSpPr>
        <p:spPr bwMode="gray">
          <a:xfrm>
            <a:off x="4366170" y="1473607"/>
            <a:ext cx="7545699"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5" name="Content Placeholder 3">
            <a:extLst>
              <a:ext uri="{FF2B5EF4-FFF2-40B4-BE49-F238E27FC236}">
                <a16:creationId xmlns:a16="http://schemas.microsoft.com/office/drawing/2014/main" id="{E9CCB12E-B98C-43F0-816E-4E115D505FDA}"/>
              </a:ext>
            </a:extLst>
          </p:cNvPr>
          <p:cNvSpPr>
            <a:spLocks noGrp="1"/>
          </p:cNvSpPr>
          <p:nvPr>
            <p:ph sz="quarter" idx="20"/>
          </p:nvPr>
        </p:nvSpPr>
        <p:spPr bwMode="gray">
          <a:xfrm>
            <a:off x="4365111" y="1844825"/>
            <a:ext cx="7560915" cy="4500405"/>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24">
            <a:extLst>
              <a:ext uri="{FF2B5EF4-FFF2-40B4-BE49-F238E27FC236}">
                <a16:creationId xmlns:a16="http://schemas.microsoft.com/office/drawing/2014/main" id="{F9D3C576-FBDE-46B6-AA30-0C55A156B71C}"/>
              </a:ext>
            </a:extLst>
          </p:cNvPr>
          <p:cNvSpPr>
            <a:spLocks noGrp="1"/>
          </p:cNvSpPr>
          <p:nvPr>
            <p:ph type="pic" sz="quarter" idx="33" hasCustomPrompt="1"/>
          </p:nvPr>
        </p:nvSpPr>
        <p:spPr>
          <a:xfrm>
            <a:off x="264913" y="1361963"/>
            <a:ext cx="3672000" cy="28800"/>
          </a:xfrm>
          <a:solidFill>
            <a:schemeClr val="tx2"/>
          </a:solidFill>
          <a:ln>
            <a:noFill/>
          </a:ln>
        </p:spPr>
        <p:txBody>
          <a:bodyPr/>
          <a:lstStyle/>
          <a:p>
            <a:r>
              <a:rPr lang="en-US"/>
              <a:t> </a:t>
            </a:r>
          </a:p>
        </p:txBody>
      </p:sp>
      <p:sp>
        <p:nvSpPr>
          <p:cNvPr id="15" name="Picture Placeholder 24">
            <a:extLst>
              <a:ext uri="{FF2B5EF4-FFF2-40B4-BE49-F238E27FC236}">
                <a16:creationId xmlns:a16="http://schemas.microsoft.com/office/drawing/2014/main" id="{2A6CD859-3AF2-4F5D-B600-9B09D76CDA84}"/>
              </a:ext>
            </a:extLst>
          </p:cNvPr>
          <p:cNvSpPr>
            <a:spLocks noGrp="1"/>
          </p:cNvSpPr>
          <p:nvPr>
            <p:ph type="pic" sz="quarter" idx="34" hasCustomPrompt="1"/>
          </p:nvPr>
        </p:nvSpPr>
        <p:spPr>
          <a:xfrm>
            <a:off x="4366172" y="1361963"/>
            <a:ext cx="7560000" cy="28800"/>
          </a:xfrm>
          <a:solidFill>
            <a:schemeClr val="tx1"/>
          </a:solidFill>
          <a:ln>
            <a:noFill/>
          </a:ln>
        </p:spPr>
        <p:txBody>
          <a:bodyPr/>
          <a:lstStyle/>
          <a:p>
            <a:r>
              <a:rPr lang="en-US"/>
              <a:t> </a:t>
            </a:r>
          </a:p>
        </p:txBody>
      </p:sp>
      <p:sp>
        <p:nvSpPr>
          <p:cNvPr id="12" name="Title 1">
            <a:extLst>
              <a:ext uri="{FF2B5EF4-FFF2-40B4-BE49-F238E27FC236}">
                <a16:creationId xmlns:a16="http://schemas.microsoft.com/office/drawing/2014/main" id="{C9BC0EB3-0C96-4FAD-BB70-3339053B8995}"/>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35417473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2) &amp; Content (2) &amp; Box (v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13" name="Text Placeholder 11">
            <a:extLst>
              <a:ext uri="{FF2B5EF4-FFF2-40B4-BE49-F238E27FC236}">
                <a16:creationId xmlns:a16="http://schemas.microsoft.com/office/drawing/2014/main" id="{AD71F2CD-2ABA-47E7-80A2-CB4906495392}"/>
              </a:ext>
            </a:extLst>
          </p:cNvPr>
          <p:cNvSpPr>
            <a:spLocks noGrp="1"/>
          </p:cNvSpPr>
          <p:nvPr>
            <p:ph type="body" sz="quarter" idx="25"/>
          </p:nvPr>
        </p:nvSpPr>
        <p:spPr bwMode="gray">
          <a:xfrm>
            <a:off x="263524" y="1473607"/>
            <a:ext cx="367117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0" name="Content Placeholder 3">
            <a:extLst>
              <a:ext uri="{FF2B5EF4-FFF2-40B4-BE49-F238E27FC236}">
                <a16:creationId xmlns:a16="http://schemas.microsoft.com/office/drawing/2014/main" id="{12D8E76E-A1D6-4C7B-AC9A-D9C66C06AF94}"/>
              </a:ext>
            </a:extLst>
          </p:cNvPr>
          <p:cNvSpPr>
            <a:spLocks noGrp="1"/>
          </p:cNvSpPr>
          <p:nvPr>
            <p:ph sz="quarter" idx="19"/>
          </p:nvPr>
        </p:nvSpPr>
        <p:spPr bwMode="gray">
          <a:xfrm>
            <a:off x="263524" y="1844826"/>
            <a:ext cx="3671175" cy="375008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0D895BA9-38D6-49B2-82EE-7B9807252862}"/>
              </a:ext>
            </a:extLst>
          </p:cNvPr>
          <p:cNvSpPr>
            <a:spLocks noGrp="1"/>
          </p:cNvSpPr>
          <p:nvPr>
            <p:ph type="body" sz="quarter" idx="26"/>
          </p:nvPr>
        </p:nvSpPr>
        <p:spPr bwMode="gray">
          <a:xfrm>
            <a:off x="4366170" y="1473607"/>
            <a:ext cx="7545699"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2" name="Content Placeholder 3">
            <a:extLst>
              <a:ext uri="{FF2B5EF4-FFF2-40B4-BE49-F238E27FC236}">
                <a16:creationId xmlns:a16="http://schemas.microsoft.com/office/drawing/2014/main" id="{6071C9E5-62CE-489F-BACC-9EE6ECE4F55F}"/>
              </a:ext>
            </a:extLst>
          </p:cNvPr>
          <p:cNvSpPr>
            <a:spLocks noGrp="1"/>
          </p:cNvSpPr>
          <p:nvPr>
            <p:ph sz="quarter" idx="20"/>
          </p:nvPr>
        </p:nvSpPr>
        <p:spPr bwMode="gray">
          <a:xfrm>
            <a:off x="4365111" y="1844826"/>
            <a:ext cx="7560915" cy="375007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7">
            <a:extLst>
              <a:ext uri="{FF2B5EF4-FFF2-40B4-BE49-F238E27FC236}">
                <a16:creationId xmlns:a16="http://schemas.microsoft.com/office/drawing/2014/main" id="{1BDAA8F4-93B7-40C6-881D-E92B143E296C}"/>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15" name="Picture Placeholder 24">
            <a:extLst>
              <a:ext uri="{FF2B5EF4-FFF2-40B4-BE49-F238E27FC236}">
                <a16:creationId xmlns:a16="http://schemas.microsoft.com/office/drawing/2014/main" id="{75AAE91B-79B3-457D-9CD4-78C1F47A511E}"/>
              </a:ext>
            </a:extLst>
          </p:cNvPr>
          <p:cNvSpPr>
            <a:spLocks noGrp="1"/>
          </p:cNvSpPr>
          <p:nvPr>
            <p:ph type="pic" sz="quarter" idx="33" hasCustomPrompt="1"/>
          </p:nvPr>
        </p:nvSpPr>
        <p:spPr>
          <a:xfrm>
            <a:off x="264913" y="1361963"/>
            <a:ext cx="3672000" cy="28800"/>
          </a:xfrm>
          <a:solidFill>
            <a:schemeClr val="tx2"/>
          </a:solidFill>
          <a:ln>
            <a:noFill/>
          </a:ln>
        </p:spPr>
        <p:txBody>
          <a:bodyPr/>
          <a:lstStyle/>
          <a:p>
            <a:r>
              <a:rPr lang="en-US"/>
              <a:t> </a:t>
            </a:r>
          </a:p>
        </p:txBody>
      </p:sp>
      <p:sp>
        <p:nvSpPr>
          <p:cNvPr id="16" name="Picture Placeholder 24">
            <a:extLst>
              <a:ext uri="{FF2B5EF4-FFF2-40B4-BE49-F238E27FC236}">
                <a16:creationId xmlns:a16="http://schemas.microsoft.com/office/drawing/2014/main" id="{B7A65987-557C-4F64-B8D5-BEF9A2400CB2}"/>
              </a:ext>
            </a:extLst>
          </p:cNvPr>
          <p:cNvSpPr>
            <a:spLocks noGrp="1"/>
          </p:cNvSpPr>
          <p:nvPr>
            <p:ph type="pic" sz="quarter" idx="34" hasCustomPrompt="1"/>
          </p:nvPr>
        </p:nvSpPr>
        <p:spPr>
          <a:xfrm>
            <a:off x="4366172" y="1361963"/>
            <a:ext cx="7560000" cy="28800"/>
          </a:xfrm>
          <a:solidFill>
            <a:schemeClr val="tx1"/>
          </a:solidFill>
          <a:ln>
            <a:noFill/>
          </a:ln>
        </p:spPr>
        <p:txBody>
          <a:bodyPr/>
          <a:lstStyle/>
          <a:p>
            <a:r>
              <a:rPr lang="en-US"/>
              <a:t> </a:t>
            </a:r>
          </a:p>
        </p:txBody>
      </p:sp>
      <p:sp>
        <p:nvSpPr>
          <p:cNvPr id="17" name="Title 1">
            <a:extLst>
              <a:ext uri="{FF2B5EF4-FFF2-40B4-BE49-F238E27FC236}">
                <a16:creationId xmlns:a16="http://schemas.microsoft.com/office/drawing/2014/main" id="{3669DD4F-6CD1-4129-972D-E8E5288D56B1}"/>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5475852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Content (2.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13" name="Picture Placeholder 3">
            <a:extLst>
              <a:ext uri="{FF2B5EF4-FFF2-40B4-BE49-F238E27FC236}">
                <a16:creationId xmlns:a16="http://schemas.microsoft.com/office/drawing/2014/main" id="{C0EE7B7B-F566-4855-B2E0-D348111D66F4}"/>
              </a:ext>
            </a:extLst>
          </p:cNvPr>
          <p:cNvSpPr>
            <a:spLocks noGrp="1"/>
          </p:cNvSpPr>
          <p:nvPr>
            <p:ph type="pic" sz="quarter" idx="18"/>
          </p:nvPr>
        </p:nvSpPr>
        <p:spPr>
          <a:xfrm>
            <a:off x="4365625" y="1473607"/>
            <a:ext cx="7561263" cy="4871631"/>
          </a:xfrm>
          <a:noFill/>
        </p:spPr>
        <p:txBody>
          <a:bodyPr tIns="756000" anchor="ctr"/>
          <a:lstStyle>
            <a:lvl1pPr algn="ctr">
              <a:defRPr>
                <a:solidFill>
                  <a:schemeClr val="accent4"/>
                </a:solidFill>
              </a:defRPr>
            </a:lvl1pPr>
          </a:lstStyle>
          <a:p>
            <a:r>
              <a:rPr lang="en-US"/>
              <a:t>Click icon to add picture</a:t>
            </a:r>
          </a:p>
        </p:txBody>
      </p:sp>
      <p:sp>
        <p:nvSpPr>
          <p:cNvPr id="8" name="Text Placeholder 11">
            <a:extLst>
              <a:ext uri="{FF2B5EF4-FFF2-40B4-BE49-F238E27FC236}">
                <a16:creationId xmlns:a16="http://schemas.microsoft.com/office/drawing/2014/main" id="{12445A48-DFDC-4E09-8D6E-8099DA8B659E}"/>
              </a:ext>
            </a:extLst>
          </p:cNvPr>
          <p:cNvSpPr>
            <a:spLocks noGrp="1"/>
          </p:cNvSpPr>
          <p:nvPr>
            <p:ph type="body" sz="quarter" idx="25"/>
          </p:nvPr>
        </p:nvSpPr>
        <p:spPr bwMode="gray">
          <a:xfrm>
            <a:off x="263524" y="1473607"/>
            <a:ext cx="367117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9" name="Content Placeholder 3">
            <a:extLst>
              <a:ext uri="{FF2B5EF4-FFF2-40B4-BE49-F238E27FC236}">
                <a16:creationId xmlns:a16="http://schemas.microsoft.com/office/drawing/2014/main" id="{FCC96F22-1D0B-46E5-954A-AA05B097B747}"/>
              </a:ext>
            </a:extLst>
          </p:cNvPr>
          <p:cNvSpPr>
            <a:spLocks noGrp="1"/>
          </p:cNvSpPr>
          <p:nvPr>
            <p:ph sz="quarter" idx="19"/>
          </p:nvPr>
        </p:nvSpPr>
        <p:spPr bwMode="gray">
          <a:xfrm>
            <a:off x="263524" y="1844826"/>
            <a:ext cx="367117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57C3C68D-E277-49A8-834F-0D34C53437E6}"/>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26660680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mp; Content (2.2)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13" name="Picture Placeholder 3">
            <a:extLst>
              <a:ext uri="{FF2B5EF4-FFF2-40B4-BE49-F238E27FC236}">
                <a16:creationId xmlns:a16="http://schemas.microsoft.com/office/drawing/2014/main" id="{0AEFB7B0-854C-45D4-A22F-879EC656594B}"/>
              </a:ext>
            </a:extLst>
          </p:cNvPr>
          <p:cNvSpPr>
            <a:spLocks noGrp="1"/>
          </p:cNvSpPr>
          <p:nvPr>
            <p:ph type="pic" sz="quarter" idx="18"/>
          </p:nvPr>
        </p:nvSpPr>
        <p:spPr>
          <a:xfrm>
            <a:off x="4365625" y="1473607"/>
            <a:ext cx="7561263" cy="4187634"/>
          </a:xfrm>
          <a:noFill/>
        </p:spPr>
        <p:txBody>
          <a:bodyPr tIns="756000" anchor="ctr"/>
          <a:lstStyle>
            <a:lvl1pPr algn="ctr">
              <a:defRPr>
                <a:solidFill>
                  <a:schemeClr val="accent4"/>
                </a:solidFill>
              </a:defRPr>
            </a:lvl1pPr>
          </a:lstStyle>
          <a:p>
            <a:r>
              <a:rPr lang="en-US"/>
              <a:t>Click icon to add picture</a:t>
            </a:r>
          </a:p>
        </p:txBody>
      </p:sp>
      <p:sp>
        <p:nvSpPr>
          <p:cNvPr id="10" name="Text Placeholder 11">
            <a:extLst>
              <a:ext uri="{FF2B5EF4-FFF2-40B4-BE49-F238E27FC236}">
                <a16:creationId xmlns:a16="http://schemas.microsoft.com/office/drawing/2014/main" id="{78A8AAB4-C8C7-488C-83C0-22CAE59FCCFF}"/>
              </a:ext>
            </a:extLst>
          </p:cNvPr>
          <p:cNvSpPr>
            <a:spLocks noGrp="1"/>
          </p:cNvSpPr>
          <p:nvPr>
            <p:ph type="body" sz="quarter" idx="25"/>
          </p:nvPr>
        </p:nvSpPr>
        <p:spPr bwMode="gray">
          <a:xfrm>
            <a:off x="263524" y="1473607"/>
            <a:ext cx="367117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tx2"/>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endParaRPr lang="en-US"/>
          </a:p>
        </p:txBody>
      </p:sp>
      <p:sp>
        <p:nvSpPr>
          <p:cNvPr id="11" name="Content Placeholder 3">
            <a:extLst>
              <a:ext uri="{FF2B5EF4-FFF2-40B4-BE49-F238E27FC236}">
                <a16:creationId xmlns:a16="http://schemas.microsoft.com/office/drawing/2014/main" id="{FA58BBDD-2EE1-4C1F-AB47-C6391021C845}"/>
              </a:ext>
            </a:extLst>
          </p:cNvPr>
          <p:cNvSpPr>
            <a:spLocks noGrp="1"/>
          </p:cNvSpPr>
          <p:nvPr>
            <p:ph sz="quarter" idx="19"/>
          </p:nvPr>
        </p:nvSpPr>
        <p:spPr bwMode="gray">
          <a:xfrm>
            <a:off x="263524" y="1844826"/>
            <a:ext cx="3671175" cy="3816415"/>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7">
            <a:extLst>
              <a:ext uri="{FF2B5EF4-FFF2-40B4-BE49-F238E27FC236}">
                <a16:creationId xmlns:a16="http://schemas.microsoft.com/office/drawing/2014/main" id="{0D4FF23E-C363-4D06-8128-2E419B877AAC}"/>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0BDFCA8A-B0DF-438D-A645-00DAEE4E934D}"/>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3469263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24" name="Text Placeholder 11">
            <a:extLst>
              <a:ext uri="{FF2B5EF4-FFF2-40B4-BE49-F238E27FC236}">
                <a16:creationId xmlns:a16="http://schemas.microsoft.com/office/drawing/2014/main" id="{7E0ABA0E-3031-4D04-A99C-3A2FFCD49CAE}"/>
              </a:ext>
            </a:extLst>
          </p:cNvPr>
          <p:cNvSpPr>
            <a:spLocks noGrp="1"/>
          </p:cNvSpPr>
          <p:nvPr>
            <p:ph type="body" sz="quarter" idx="21"/>
          </p:nvPr>
        </p:nvSpPr>
        <p:spPr bwMode="gray">
          <a:xfrm>
            <a:off x="263524" y="1473607"/>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4" name="Text Placeholder 11">
            <a:extLst>
              <a:ext uri="{FF2B5EF4-FFF2-40B4-BE49-F238E27FC236}">
                <a16:creationId xmlns:a16="http://schemas.microsoft.com/office/drawing/2014/main" id="{72865FF8-1BCA-4EA6-A89C-0D5083BCA735}"/>
              </a:ext>
            </a:extLst>
          </p:cNvPr>
          <p:cNvSpPr>
            <a:spLocks noGrp="1"/>
          </p:cNvSpPr>
          <p:nvPr>
            <p:ph type="body" sz="quarter" idx="23"/>
          </p:nvPr>
        </p:nvSpPr>
        <p:spPr bwMode="gray">
          <a:xfrm>
            <a:off x="4256387" y="1473607"/>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2" name="Text Placeholder 11">
            <a:extLst>
              <a:ext uri="{FF2B5EF4-FFF2-40B4-BE49-F238E27FC236}">
                <a16:creationId xmlns:a16="http://schemas.microsoft.com/office/drawing/2014/main" id="{F1C5E35E-D10A-42B4-960D-58E5BEC9E738}"/>
              </a:ext>
            </a:extLst>
          </p:cNvPr>
          <p:cNvSpPr>
            <a:spLocks noGrp="1"/>
          </p:cNvSpPr>
          <p:nvPr>
            <p:ph type="body" sz="quarter" idx="25"/>
          </p:nvPr>
        </p:nvSpPr>
        <p:spPr bwMode="gray">
          <a:xfrm>
            <a:off x="8249249" y="1473607"/>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4" name="Content Placeholder 3">
            <a:extLst>
              <a:ext uri="{FF2B5EF4-FFF2-40B4-BE49-F238E27FC236}">
                <a16:creationId xmlns:a16="http://schemas.microsoft.com/office/drawing/2014/main" id="{63E7E550-48D1-4848-89AD-7BC59C0A08AD}"/>
              </a:ext>
            </a:extLst>
          </p:cNvPr>
          <p:cNvSpPr>
            <a:spLocks noGrp="1"/>
          </p:cNvSpPr>
          <p:nvPr>
            <p:ph sz="quarter" idx="19"/>
          </p:nvPr>
        </p:nvSpPr>
        <p:spPr bwMode="gray">
          <a:xfrm>
            <a:off x="263524" y="1844826"/>
            <a:ext cx="367223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Content Placeholder 3">
            <a:extLst>
              <a:ext uri="{FF2B5EF4-FFF2-40B4-BE49-F238E27FC236}">
                <a16:creationId xmlns:a16="http://schemas.microsoft.com/office/drawing/2014/main" id="{8901D278-1232-4D46-9CDD-5343894C20FC}"/>
              </a:ext>
            </a:extLst>
          </p:cNvPr>
          <p:cNvSpPr>
            <a:spLocks noGrp="1"/>
          </p:cNvSpPr>
          <p:nvPr>
            <p:ph sz="quarter" idx="26"/>
          </p:nvPr>
        </p:nvSpPr>
        <p:spPr bwMode="gray">
          <a:xfrm>
            <a:off x="4256388" y="1844826"/>
            <a:ext cx="367223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3">
            <a:extLst>
              <a:ext uri="{FF2B5EF4-FFF2-40B4-BE49-F238E27FC236}">
                <a16:creationId xmlns:a16="http://schemas.microsoft.com/office/drawing/2014/main" id="{1F4A5F9D-DCF9-4BB5-9762-2EF3B04961F1}"/>
              </a:ext>
            </a:extLst>
          </p:cNvPr>
          <p:cNvSpPr>
            <a:spLocks noGrp="1"/>
          </p:cNvSpPr>
          <p:nvPr>
            <p:ph sz="quarter" idx="27"/>
          </p:nvPr>
        </p:nvSpPr>
        <p:spPr bwMode="gray">
          <a:xfrm>
            <a:off x="8249250" y="1844826"/>
            <a:ext cx="367223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24">
            <a:extLst>
              <a:ext uri="{FF2B5EF4-FFF2-40B4-BE49-F238E27FC236}">
                <a16:creationId xmlns:a16="http://schemas.microsoft.com/office/drawing/2014/main" id="{5303F152-28C2-4B33-A3F4-540FEA8708D3}"/>
              </a:ext>
            </a:extLst>
          </p:cNvPr>
          <p:cNvSpPr>
            <a:spLocks noGrp="1"/>
          </p:cNvSpPr>
          <p:nvPr>
            <p:ph type="pic" sz="quarter" idx="33" hasCustomPrompt="1"/>
          </p:nvPr>
        </p:nvSpPr>
        <p:spPr>
          <a:xfrm>
            <a:off x="264913" y="1361963"/>
            <a:ext cx="3672000" cy="28800"/>
          </a:xfrm>
          <a:solidFill>
            <a:schemeClr val="tx2"/>
          </a:solidFill>
          <a:ln>
            <a:noFill/>
          </a:ln>
        </p:spPr>
        <p:txBody>
          <a:bodyPr/>
          <a:lstStyle/>
          <a:p>
            <a:r>
              <a:rPr lang="en-US"/>
              <a:t> </a:t>
            </a:r>
          </a:p>
        </p:txBody>
      </p:sp>
      <p:sp>
        <p:nvSpPr>
          <p:cNvPr id="18" name="Picture Placeholder 24">
            <a:extLst>
              <a:ext uri="{FF2B5EF4-FFF2-40B4-BE49-F238E27FC236}">
                <a16:creationId xmlns:a16="http://schemas.microsoft.com/office/drawing/2014/main" id="{22E4186C-EC01-4CE4-95EC-41517AE3997E}"/>
              </a:ext>
            </a:extLst>
          </p:cNvPr>
          <p:cNvSpPr>
            <a:spLocks noGrp="1"/>
          </p:cNvSpPr>
          <p:nvPr>
            <p:ph type="pic" sz="quarter" idx="34" hasCustomPrompt="1"/>
          </p:nvPr>
        </p:nvSpPr>
        <p:spPr>
          <a:xfrm>
            <a:off x="4256388" y="1361963"/>
            <a:ext cx="3672000" cy="28800"/>
          </a:xfrm>
          <a:solidFill>
            <a:schemeClr val="tx1"/>
          </a:solidFill>
          <a:ln>
            <a:noFill/>
          </a:ln>
        </p:spPr>
        <p:txBody>
          <a:bodyPr/>
          <a:lstStyle/>
          <a:p>
            <a:r>
              <a:rPr lang="en-US"/>
              <a:t> </a:t>
            </a:r>
          </a:p>
        </p:txBody>
      </p:sp>
      <p:sp>
        <p:nvSpPr>
          <p:cNvPr id="22" name="Picture Placeholder 24">
            <a:extLst>
              <a:ext uri="{FF2B5EF4-FFF2-40B4-BE49-F238E27FC236}">
                <a16:creationId xmlns:a16="http://schemas.microsoft.com/office/drawing/2014/main" id="{8A1A0923-3351-42F4-A7E2-0C67B7FC7D01}"/>
              </a:ext>
            </a:extLst>
          </p:cNvPr>
          <p:cNvSpPr>
            <a:spLocks noGrp="1"/>
          </p:cNvSpPr>
          <p:nvPr>
            <p:ph type="pic" sz="quarter" idx="35" hasCustomPrompt="1"/>
          </p:nvPr>
        </p:nvSpPr>
        <p:spPr>
          <a:xfrm>
            <a:off x="8249486" y="1361963"/>
            <a:ext cx="3672000" cy="28800"/>
          </a:xfrm>
          <a:solidFill>
            <a:schemeClr val="accent4"/>
          </a:solidFill>
          <a:ln>
            <a:noFill/>
          </a:ln>
        </p:spPr>
        <p:txBody>
          <a:bodyPr/>
          <a:lstStyle/>
          <a:p>
            <a:r>
              <a:rPr lang="en-US"/>
              <a:t> </a:t>
            </a:r>
          </a:p>
        </p:txBody>
      </p:sp>
      <p:sp>
        <p:nvSpPr>
          <p:cNvPr id="19" name="Title 1">
            <a:extLst>
              <a:ext uri="{FF2B5EF4-FFF2-40B4-BE49-F238E27FC236}">
                <a16:creationId xmlns:a16="http://schemas.microsoft.com/office/drawing/2014/main" id="{5F447530-1BB2-420E-A7A1-85F58824ACD1}"/>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25421627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3)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29" name="Text Placeholder 11">
            <a:extLst>
              <a:ext uri="{FF2B5EF4-FFF2-40B4-BE49-F238E27FC236}">
                <a16:creationId xmlns:a16="http://schemas.microsoft.com/office/drawing/2014/main" id="{CDA80729-DBFE-418B-9D52-CF6041D6EDC0}"/>
              </a:ext>
            </a:extLst>
          </p:cNvPr>
          <p:cNvSpPr>
            <a:spLocks noGrp="1"/>
          </p:cNvSpPr>
          <p:nvPr>
            <p:ph type="body" sz="quarter" idx="21"/>
          </p:nvPr>
        </p:nvSpPr>
        <p:spPr bwMode="gray">
          <a:xfrm>
            <a:off x="263524" y="1473607"/>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1" name="Text Placeholder 11">
            <a:extLst>
              <a:ext uri="{FF2B5EF4-FFF2-40B4-BE49-F238E27FC236}">
                <a16:creationId xmlns:a16="http://schemas.microsoft.com/office/drawing/2014/main" id="{57E98820-E129-4E41-8580-1A0D210E0A27}"/>
              </a:ext>
            </a:extLst>
          </p:cNvPr>
          <p:cNvSpPr>
            <a:spLocks noGrp="1"/>
          </p:cNvSpPr>
          <p:nvPr>
            <p:ph type="body" sz="quarter" idx="23"/>
          </p:nvPr>
        </p:nvSpPr>
        <p:spPr bwMode="gray">
          <a:xfrm>
            <a:off x="4256387" y="1473607"/>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3" name="Text Placeholder 11">
            <a:extLst>
              <a:ext uri="{FF2B5EF4-FFF2-40B4-BE49-F238E27FC236}">
                <a16:creationId xmlns:a16="http://schemas.microsoft.com/office/drawing/2014/main" id="{FCF04A61-9D23-473E-B05F-E1C2B3AB85FE}"/>
              </a:ext>
            </a:extLst>
          </p:cNvPr>
          <p:cNvSpPr>
            <a:spLocks noGrp="1"/>
          </p:cNvSpPr>
          <p:nvPr>
            <p:ph type="body" sz="quarter" idx="25"/>
          </p:nvPr>
        </p:nvSpPr>
        <p:spPr bwMode="gray">
          <a:xfrm>
            <a:off x="8249249" y="1473607"/>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4" name="Content Placeholder 3">
            <a:extLst>
              <a:ext uri="{FF2B5EF4-FFF2-40B4-BE49-F238E27FC236}">
                <a16:creationId xmlns:a16="http://schemas.microsoft.com/office/drawing/2014/main" id="{2FF70659-3D12-4399-BD53-03E120732342}"/>
              </a:ext>
            </a:extLst>
          </p:cNvPr>
          <p:cNvSpPr>
            <a:spLocks noGrp="1"/>
          </p:cNvSpPr>
          <p:nvPr>
            <p:ph sz="quarter" idx="26"/>
          </p:nvPr>
        </p:nvSpPr>
        <p:spPr bwMode="gray">
          <a:xfrm>
            <a:off x="4256388" y="1844826"/>
            <a:ext cx="3672235" cy="381642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
            <a:extLst>
              <a:ext uri="{FF2B5EF4-FFF2-40B4-BE49-F238E27FC236}">
                <a16:creationId xmlns:a16="http://schemas.microsoft.com/office/drawing/2014/main" id="{D980C96F-688C-4820-9207-E738CE6AFDCD}"/>
              </a:ext>
            </a:extLst>
          </p:cNvPr>
          <p:cNvSpPr>
            <a:spLocks noGrp="1"/>
          </p:cNvSpPr>
          <p:nvPr>
            <p:ph sz="quarter" idx="27"/>
          </p:nvPr>
        </p:nvSpPr>
        <p:spPr bwMode="gray">
          <a:xfrm>
            <a:off x="8249250" y="1844826"/>
            <a:ext cx="3672235" cy="381642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a:extLst>
              <a:ext uri="{FF2B5EF4-FFF2-40B4-BE49-F238E27FC236}">
                <a16:creationId xmlns:a16="http://schemas.microsoft.com/office/drawing/2014/main" id="{054D3D82-4D02-426D-A4D3-ED7B4DB18F00}"/>
              </a:ext>
            </a:extLst>
          </p:cNvPr>
          <p:cNvSpPr>
            <a:spLocks noGrp="1"/>
          </p:cNvSpPr>
          <p:nvPr>
            <p:ph sz="quarter" idx="19"/>
          </p:nvPr>
        </p:nvSpPr>
        <p:spPr bwMode="gray">
          <a:xfrm>
            <a:off x="263524" y="1844826"/>
            <a:ext cx="3672235" cy="381642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7">
            <a:extLst>
              <a:ext uri="{FF2B5EF4-FFF2-40B4-BE49-F238E27FC236}">
                <a16:creationId xmlns:a16="http://schemas.microsoft.com/office/drawing/2014/main" id="{FD79CCB4-AEE2-44DB-95E4-B439552C0F88}"/>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20" name="Picture Placeholder 24">
            <a:extLst>
              <a:ext uri="{FF2B5EF4-FFF2-40B4-BE49-F238E27FC236}">
                <a16:creationId xmlns:a16="http://schemas.microsoft.com/office/drawing/2014/main" id="{7DBFF71D-6E5A-4E22-A71E-F124F677DB39}"/>
              </a:ext>
            </a:extLst>
          </p:cNvPr>
          <p:cNvSpPr>
            <a:spLocks noGrp="1"/>
          </p:cNvSpPr>
          <p:nvPr>
            <p:ph type="pic" sz="quarter" idx="33" hasCustomPrompt="1"/>
          </p:nvPr>
        </p:nvSpPr>
        <p:spPr>
          <a:xfrm>
            <a:off x="264913" y="1361963"/>
            <a:ext cx="3672000" cy="28800"/>
          </a:xfrm>
          <a:solidFill>
            <a:schemeClr val="tx2"/>
          </a:solidFill>
          <a:ln>
            <a:noFill/>
          </a:ln>
        </p:spPr>
        <p:txBody>
          <a:bodyPr/>
          <a:lstStyle/>
          <a:p>
            <a:r>
              <a:rPr lang="en-US"/>
              <a:t> </a:t>
            </a:r>
          </a:p>
        </p:txBody>
      </p:sp>
      <p:sp>
        <p:nvSpPr>
          <p:cNvPr id="21" name="Picture Placeholder 24">
            <a:extLst>
              <a:ext uri="{FF2B5EF4-FFF2-40B4-BE49-F238E27FC236}">
                <a16:creationId xmlns:a16="http://schemas.microsoft.com/office/drawing/2014/main" id="{622D4D59-27F3-4DDC-8FC5-C4ECD1D442DA}"/>
              </a:ext>
            </a:extLst>
          </p:cNvPr>
          <p:cNvSpPr>
            <a:spLocks noGrp="1"/>
          </p:cNvSpPr>
          <p:nvPr>
            <p:ph type="pic" sz="quarter" idx="34" hasCustomPrompt="1"/>
          </p:nvPr>
        </p:nvSpPr>
        <p:spPr>
          <a:xfrm>
            <a:off x="4256388" y="1361963"/>
            <a:ext cx="3672000" cy="28800"/>
          </a:xfrm>
          <a:solidFill>
            <a:schemeClr val="tx1"/>
          </a:solidFill>
          <a:ln>
            <a:noFill/>
          </a:ln>
        </p:spPr>
        <p:txBody>
          <a:bodyPr/>
          <a:lstStyle/>
          <a:p>
            <a:r>
              <a:rPr lang="en-US"/>
              <a:t> </a:t>
            </a:r>
          </a:p>
        </p:txBody>
      </p:sp>
      <p:sp>
        <p:nvSpPr>
          <p:cNvPr id="24" name="Picture Placeholder 24">
            <a:extLst>
              <a:ext uri="{FF2B5EF4-FFF2-40B4-BE49-F238E27FC236}">
                <a16:creationId xmlns:a16="http://schemas.microsoft.com/office/drawing/2014/main" id="{DBC494C6-3B8F-4224-92F7-613D6D61555B}"/>
              </a:ext>
            </a:extLst>
          </p:cNvPr>
          <p:cNvSpPr>
            <a:spLocks noGrp="1"/>
          </p:cNvSpPr>
          <p:nvPr>
            <p:ph type="pic" sz="quarter" idx="35" hasCustomPrompt="1"/>
          </p:nvPr>
        </p:nvSpPr>
        <p:spPr>
          <a:xfrm>
            <a:off x="8249486" y="1361963"/>
            <a:ext cx="3672000" cy="28800"/>
          </a:xfrm>
          <a:solidFill>
            <a:schemeClr val="accent4"/>
          </a:solidFill>
          <a:ln>
            <a:noFill/>
          </a:ln>
        </p:spPr>
        <p:txBody>
          <a:bodyPr/>
          <a:lstStyle/>
          <a:p>
            <a:r>
              <a:rPr lang="en-US"/>
              <a:t> </a:t>
            </a:r>
          </a:p>
        </p:txBody>
      </p:sp>
      <p:sp>
        <p:nvSpPr>
          <p:cNvPr id="19" name="Title 1">
            <a:extLst>
              <a:ext uri="{FF2B5EF4-FFF2-40B4-BE49-F238E27FC236}">
                <a16:creationId xmlns:a16="http://schemas.microsoft.com/office/drawing/2014/main" id="{A777474D-3C2D-44B6-91A4-4BD1D8ED9D18}"/>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14755975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4" name="Picture Placeholder 3">
            <a:extLst>
              <a:ext uri="{FF2B5EF4-FFF2-40B4-BE49-F238E27FC236}">
                <a16:creationId xmlns:a16="http://schemas.microsoft.com/office/drawing/2014/main" id="{915F9CBB-E821-4E2F-A816-2A6B3BD027DC}"/>
              </a:ext>
            </a:extLst>
          </p:cNvPr>
          <p:cNvSpPr>
            <a:spLocks noGrp="1"/>
          </p:cNvSpPr>
          <p:nvPr>
            <p:ph type="pic" sz="quarter" idx="19"/>
          </p:nvPr>
        </p:nvSpPr>
        <p:spPr>
          <a:xfrm>
            <a:off x="263525" y="1125538"/>
            <a:ext cx="3672234" cy="4607718"/>
          </a:xfrm>
          <a:noFill/>
        </p:spPr>
        <p:txBody>
          <a:bodyPr tIns="684000" anchor="ctr"/>
          <a:lstStyle>
            <a:lvl1pPr algn="ctr">
              <a:defRPr>
                <a:solidFill>
                  <a:schemeClr val="accent4"/>
                </a:solidFill>
              </a:defRPr>
            </a:lvl1pPr>
          </a:lstStyle>
          <a:p>
            <a:r>
              <a:rPr lang="en-US"/>
              <a:t>Click icon to add picture</a:t>
            </a:r>
          </a:p>
        </p:txBody>
      </p:sp>
      <p:sp>
        <p:nvSpPr>
          <p:cNvPr id="16" name="Picture Placeholder 3">
            <a:extLst>
              <a:ext uri="{FF2B5EF4-FFF2-40B4-BE49-F238E27FC236}">
                <a16:creationId xmlns:a16="http://schemas.microsoft.com/office/drawing/2014/main" id="{54879FBB-2471-4EEA-96E3-1852E4522488}"/>
              </a:ext>
            </a:extLst>
          </p:cNvPr>
          <p:cNvSpPr>
            <a:spLocks noGrp="1"/>
          </p:cNvSpPr>
          <p:nvPr>
            <p:ph type="pic" sz="quarter" idx="20"/>
          </p:nvPr>
        </p:nvSpPr>
        <p:spPr>
          <a:xfrm>
            <a:off x="4256389" y="1125538"/>
            <a:ext cx="3672234" cy="4607718"/>
          </a:xfrm>
          <a:noFill/>
        </p:spPr>
        <p:txBody>
          <a:bodyPr tIns="684000" anchor="ctr"/>
          <a:lstStyle>
            <a:lvl1pPr algn="ctr">
              <a:defRPr>
                <a:solidFill>
                  <a:schemeClr val="accent4"/>
                </a:solidFill>
              </a:defRPr>
            </a:lvl1pPr>
          </a:lstStyle>
          <a:p>
            <a:r>
              <a:rPr lang="en-US"/>
              <a:t>Click icon to add picture</a:t>
            </a:r>
          </a:p>
        </p:txBody>
      </p:sp>
      <p:sp>
        <p:nvSpPr>
          <p:cNvPr id="17" name="Picture Placeholder 3">
            <a:extLst>
              <a:ext uri="{FF2B5EF4-FFF2-40B4-BE49-F238E27FC236}">
                <a16:creationId xmlns:a16="http://schemas.microsoft.com/office/drawing/2014/main" id="{C8A19E55-5FD1-41A7-9330-CBE422A2F983}"/>
              </a:ext>
            </a:extLst>
          </p:cNvPr>
          <p:cNvSpPr>
            <a:spLocks noGrp="1"/>
          </p:cNvSpPr>
          <p:nvPr>
            <p:ph type="pic" sz="quarter" idx="21"/>
          </p:nvPr>
        </p:nvSpPr>
        <p:spPr>
          <a:xfrm>
            <a:off x="8249252" y="1125538"/>
            <a:ext cx="3672234" cy="4607718"/>
          </a:xfrm>
          <a:noFill/>
        </p:spPr>
        <p:txBody>
          <a:bodyPr tIns="684000" anchor="ctr"/>
          <a:lstStyle>
            <a:lvl1pPr algn="ctr">
              <a:defRPr>
                <a:solidFill>
                  <a:schemeClr val="accent4"/>
                </a:solidFill>
              </a:defRPr>
            </a:lvl1pPr>
          </a:lstStyle>
          <a:p>
            <a:r>
              <a:rPr lang="en-US"/>
              <a:t>Click icon to add picture</a:t>
            </a:r>
          </a:p>
        </p:txBody>
      </p:sp>
      <p:sp>
        <p:nvSpPr>
          <p:cNvPr id="45" name="Text Placeholder 11">
            <a:extLst>
              <a:ext uri="{FF2B5EF4-FFF2-40B4-BE49-F238E27FC236}">
                <a16:creationId xmlns:a16="http://schemas.microsoft.com/office/drawing/2014/main" id="{6207F6BF-44C7-488D-ADCD-98805D32C39F}"/>
              </a:ext>
            </a:extLst>
          </p:cNvPr>
          <p:cNvSpPr>
            <a:spLocks noGrp="1"/>
          </p:cNvSpPr>
          <p:nvPr>
            <p:ph type="body" sz="quarter" idx="22"/>
          </p:nvPr>
        </p:nvSpPr>
        <p:spPr bwMode="gray">
          <a:xfrm>
            <a:off x="267018" y="5902504"/>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6" name="Text Placeholder 11">
            <a:extLst>
              <a:ext uri="{FF2B5EF4-FFF2-40B4-BE49-F238E27FC236}">
                <a16:creationId xmlns:a16="http://schemas.microsoft.com/office/drawing/2014/main" id="{DC9F35B5-C9B8-4D17-8513-69D23F7BF18C}"/>
              </a:ext>
            </a:extLst>
          </p:cNvPr>
          <p:cNvSpPr>
            <a:spLocks noGrp="1"/>
          </p:cNvSpPr>
          <p:nvPr>
            <p:ph type="body" sz="quarter" idx="23"/>
          </p:nvPr>
        </p:nvSpPr>
        <p:spPr bwMode="gray">
          <a:xfrm>
            <a:off x="4259881" y="5902504"/>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endParaRPr lang="en-US"/>
          </a:p>
        </p:txBody>
      </p:sp>
      <p:sp>
        <p:nvSpPr>
          <p:cNvPr id="47" name="Text Placeholder 11">
            <a:extLst>
              <a:ext uri="{FF2B5EF4-FFF2-40B4-BE49-F238E27FC236}">
                <a16:creationId xmlns:a16="http://schemas.microsoft.com/office/drawing/2014/main" id="{D2E389A2-EF80-4B19-AFA8-B0AA653E44C8}"/>
              </a:ext>
            </a:extLst>
          </p:cNvPr>
          <p:cNvSpPr>
            <a:spLocks noGrp="1"/>
          </p:cNvSpPr>
          <p:nvPr>
            <p:ph type="body" sz="quarter" idx="25"/>
          </p:nvPr>
        </p:nvSpPr>
        <p:spPr bwMode="gray">
          <a:xfrm>
            <a:off x="8252743" y="5902504"/>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2" name="Picture Placeholder 24">
            <a:extLst>
              <a:ext uri="{FF2B5EF4-FFF2-40B4-BE49-F238E27FC236}">
                <a16:creationId xmlns:a16="http://schemas.microsoft.com/office/drawing/2014/main" id="{A758364A-C806-4BA7-B792-DB90C9E819DB}"/>
              </a:ext>
            </a:extLst>
          </p:cNvPr>
          <p:cNvSpPr>
            <a:spLocks noGrp="1"/>
          </p:cNvSpPr>
          <p:nvPr>
            <p:ph type="pic" sz="quarter" idx="33" hasCustomPrompt="1"/>
          </p:nvPr>
        </p:nvSpPr>
        <p:spPr>
          <a:xfrm>
            <a:off x="264913" y="5789080"/>
            <a:ext cx="3672000" cy="28800"/>
          </a:xfrm>
          <a:solidFill>
            <a:schemeClr val="tx2"/>
          </a:solidFill>
          <a:ln>
            <a:noFill/>
          </a:ln>
        </p:spPr>
        <p:txBody>
          <a:bodyPr/>
          <a:lstStyle>
            <a:lvl1pPr>
              <a:defRPr>
                <a:solidFill>
                  <a:schemeClr val="accent1"/>
                </a:solidFill>
              </a:defRPr>
            </a:lvl1pPr>
          </a:lstStyle>
          <a:p>
            <a:r>
              <a:rPr lang="en-US"/>
              <a:t> </a:t>
            </a:r>
          </a:p>
        </p:txBody>
      </p:sp>
      <p:sp>
        <p:nvSpPr>
          <p:cNvPr id="23" name="Picture Placeholder 24">
            <a:extLst>
              <a:ext uri="{FF2B5EF4-FFF2-40B4-BE49-F238E27FC236}">
                <a16:creationId xmlns:a16="http://schemas.microsoft.com/office/drawing/2014/main" id="{C4A23AB8-CD51-4058-8CC8-C01436097FCF}"/>
              </a:ext>
            </a:extLst>
          </p:cNvPr>
          <p:cNvSpPr>
            <a:spLocks noGrp="1"/>
          </p:cNvSpPr>
          <p:nvPr>
            <p:ph type="pic" sz="quarter" idx="34" hasCustomPrompt="1"/>
          </p:nvPr>
        </p:nvSpPr>
        <p:spPr>
          <a:xfrm>
            <a:off x="4256388" y="5789080"/>
            <a:ext cx="3672000" cy="28800"/>
          </a:xfrm>
          <a:solidFill>
            <a:schemeClr val="tx1"/>
          </a:solidFill>
          <a:ln>
            <a:noFill/>
          </a:ln>
        </p:spPr>
        <p:txBody>
          <a:bodyPr/>
          <a:lstStyle/>
          <a:p>
            <a:r>
              <a:rPr lang="en-US"/>
              <a:t> </a:t>
            </a:r>
          </a:p>
        </p:txBody>
      </p:sp>
      <p:sp>
        <p:nvSpPr>
          <p:cNvPr id="24" name="Picture Placeholder 24">
            <a:extLst>
              <a:ext uri="{FF2B5EF4-FFF2-40B4-BE49-F238E27FC236}">
                <a16:creationId xmlns:a16="http://schemas.microsoft.com/office/drawing/2014/main" id="{A1C057B5-5843-4C4F-8233-A70AE0C86453}"/>
              </a:ext>
            </a:extLst>
          </p:cNvPr>
          <p:cNvSpPr>
            <a:spLocks noGrp="1"/>
          </p:cNvSpPr>
          <p:nvPr>
            <p:ph type="pic" sz="quarter" idx="35" hasCustomPrompt="1"/>
          </p:nvPr>
        </p:nvSpPr>
        <p:spPr>
          <a:xfrm>
            <a:off x="8249486" y="5789080"/>
            <a:ext cx="3672000" cy="28800"/>
          </a:xfrm>
          <a:solidFill>
            <a:schemeClr val="accent4"/>
          </a:solidFill>
          <a:ln>
            <a:noFill/>
          </a:ln>
        </p:spPr>
        <p:txBody>
          <a:bodyPr/>
          <a:lstStyle/>
          <a:p>
            <a:r>
              <a:rPr lang="en-US"/>
              <a:t> </a:t>
            </a:r>
          </a:p>
        </p:txBody>
      </p:sp>
      <p:sp>
        <p:nvSpPr>
          <p:cNvPr id="19" name="Title 1">
            <a:extLst>
              <a:ext uri="{FF2B5EF4-FFF2-40B4-BE49-F238E27FC236}">
                <a16:creationId xmlns:a16="http://schemas.microsoft.com/office/drawing/2014/main" id="{939DA7FE-EFD8-44FB-A789-66635C85AA8C}"/>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27561663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4" name="Picture Placeholder 3">
            <a:extLst>
              <a:ext uri="{FF2B5EF4-FFF2-40B4-BE49-F238E27FC236}">
                <a16:creationId xmlns:a16="http://schemas.microsoft.com/office/drawing/2014/main" id="{915F9CBB-E821-4E2F-A816-2A6B3BD027DC}"/>
              </a:ext>
            </a:extLst>
          </p:cNvPr>
          <p:cNvSpPr>
            <a:spLocks noGrp="1"/>
          </p:cNvSpPr>
          <p:nvPr>
            <p:ph type="pic" sz="quarter" idx="19"/>
          </p:nvPr>
        </p:nvSpPr>
        <p:spPr>
          <a:xfrm>
            <a:off x="263525" y="3861048"/>
            <a:ext cx="3672234" cy="1932336"/>
          </a:xfrm>
          <a:noFill/>
        </p:spPr>
        <p:txBody>
          <a:bodyPr tIns="432000" anchor="ctr"/>
          <a:lstStyle>
            <a:lvl1pPr algn="ctr">
              <a:defRPr>
                <a:solidFill>
                  <a:schemeClr val="accent4"/>
                </a:solidFill>
              </a:defRPr>
            </a:lvl1pPr>
          </a:lstStyle>
          <a:p>
            <a:r>
              <a:rPr lang="en-US"/>
              <a:t>Click icon to add picture</a:t>
            </a:r>
          </a:p>
        </p:txBody>
      </p:sp>
      <p:sp>
        <p:nvSpPr>
          <p:cNvPr id="16" name="Picture Placeholder 3">
            <a:extLst>
              <a:ext uri="{FF2B5EF4-FFF2-40B4-BE49-F238E27FC236}">
                <a16:creationId xmlns:a16="http://schemas.microsoft.com/office/drawing/2014/main" id="{54879FBB-2471-4EEA-96E3-1852E4522488}"/>
              </a:ext>
            </a:extLst>
          </p:cNvPr>
          <p:cNvSpPr>
            <a:spLocks noGrp="1"/>
          </p:cNvSpPr>
          <p:nvPr>
            <p:ph type="pic" sz="quarter" idx="20"/>
          </p:nvPr>
        </p:nvSpPr>
        <p:spPr>
          <a:xfrm>
            <a:off x="4256389" y="3861048"/>
            <a:ext cx="3672234" cy="1932336"/>
          </a:xfrm>
          <a:noFill/>
        </p:spPr>
        <p:txBody>
          <a:bodyPr tIns="432000" anchor="ctr"/>
          <a:lstStyle>
            <a:lvl1pPr algn="ctr">
              <a:defRPr>
                <a:solidFill>
                  <a:schemeClr val="accent4"/>
                </a:solidFill>
              </a:defRPr>
            </a:lvl1pPr>
          </a:lstStyle>
          <a:p>
            <a:r>
              <a:rPr lang="en-US"/>
              <a:t>Click icon to add picture</a:t>
            </a:r>
          </a:p>
        </p:txBody>
      </p:sp>
      <p:sp>
        <p:nvSpPr>
          <p:cNvPr id="17" name="Picture Placeholder 3">
            <a:extLst>
              <a:ext uri="{FF2B5EF4-FFF2-40B4-BE49-F238E27FC236}">
                <a16:creationId xmlns:a16="http://schemas.microsoft.com/office/drawing/2014/main" id="{C8A19E55-5FD1-41A7-9330-CBE422A2F983}"/>
              </a:ext>
            </a:extLst>
          </p:cNvPr>
          <p:cNvSpPr>
            <a:spLocks noGrp="1"/>
          </p:cNvSpPr>
          <p:nvPr>
            <p:ph type="pic" sz="quarter" idx="21"/>
          </p:nvPr>
        </p:nvSpPr>
        <p:spPr>
          <a:xfrm>
            <a:off x="8249252" y="3861048"/>
            <a:ext cx="3672234" cy="1932336"/>
          </a:xfrm>
          <a:noFill/>
        </p:spPr>
        <p:txBody>
          <a:bodyPr tIns="432000" anchor="ctr"/>
          <a:lstStyle>
            <a:lvl1pPr algn="ctr">
              <a:defRPr>
                <a:solidFill>
                  <a:schemeClr val="accent4"/>
                </a:solidFill>
              </a:defRPr>
            </a:lvl1pPr>
          </a:lstStyle>
          <a:p>
            <a:r>
              <a:rPr lang="en-US"/>
              <a:t>Click icon to add picture</a:t>
            </a:r>
          </a:p>
        </p:txBody>
      </p:sp>
      <p:sp>
        <p:nvSpPr>
          <p:cNvPr id="31" name="Picture Placeholder 3">
            <a:extLst>
              <a:ext uri="{FF2B5EF4-FFF2-40B4-BE49-F238E27FC236}">
                <a16:creationId xmlns:a16="http://schemas.microsoft.com/office/drawing/2014/main" id="{F40D1890-8040-4006-A3B9-446A3E6E0CFB}"/>
              </a:ext>
            </a:extLst>
          </p:cNvPr>
          <p:cNvSpPr>
            <a:spLocks noGrp="1"/>
          </p:cNvSpPr>
          <p:nvPr>
            <p:ph type="pic" sz="quarter" idx="25"/>
          </p:nvPr>
        </p:nvSpPr>
        <p:spPr>
          <a:xfrm>
            <a:off x="263525" y="1125539"/>
            <a:ext cx="3672234" cy="1943421"/>
          </a:xfrm>
          <a:noFill/>
        </p:spPr>
        <p:txBody>
          <a:bodyPr tIns="432000" anchor="ctr"/>
          <a:lstStyle>
            <a:lvl1pPr algn="ctr">
              <a:defRPr>
                <a:solidFill>
                  <a:schemeClr val="accent4"/>
                </a:solidFill>
              </a:defRPr>
            </a:lvl1pPr>
          </a:lstStyle>
          <a:p>
            <a:r>
              <a:rPr lang="en-US"/>
              <a:t>Click icon to add picture</a:t>
            </a:r>
          </a:p>
        </p:txBody>
      </p:sp>
      <p:sp>
        <p:nvSpPr>
          <p:cNvPr id="32" name="Picture Placeholder 3">
            <a:extLst>
              <a:ext uri="{FF2B5EF4-FFF2-40B4-BE49-F238E27FC236}">
                <a16:creationId xmlns:a16="http://schemas.microsoft.com/office/drawing/2014/main" id="{47177829-69B6-4B8D-AA32-306D7D789445}"/>
              </a:ext>
            </a:extLst>
          </p:cNvPr>
          <p:cNvSpPr>
            <a:spLocks noGrp="1"/>
          </p:cNvSpPr>
          <p:nvPr>
            <p:ph type="pic" sz="quarter" idx="26"/>
          </p:nvPr>
        </p:nvSpPr>
        <p:spPr>
          <a:xfrm>
            <a:off x="4256389" y="1125539"/>
            <a:ext cx="3672234" cy="1943421"/>
          </a:xfrm>
          <a:noFill/>
        </p:spPr>
        <p:txBody>
          <a:bodyPr tIns="432000" anchor="ctr"/>
          <a:lstStyle>
            <a:lvl1pPr algn="ctr">
              <a:defRPr>
                <a:solidFill>
                  <a:schemeClr val="accent4"/>
                </a:solidFill>
              </a:defRPr>
            </a:lvl1pPr>
          </a:lstStyle>
          <a:p>
            <a:r>
              <a:rPr lang="en-US"/>
              <a:t>Click icon to add picture</a:t>
            </a:r>
          </a:p>
        </p:txBody>
      </p:sp>
      <p:sp>
        <p:nvSpPr>
          <p:cNvPr id="33" name="Picture Placeholder 3">
            <a:extLst>
              <a:ext uri="{FF2B5EF4-FFF2-40B4-BE49-F238E27FC236}">
                <a16:creationId xmlns:a16="http://schemas.microsoft.com/office/drawing/2014/main" id="{D9296858-018B-48AE-96A4-CE6634F857C5}"/>
              </a:ext>
            </a:extLst>
          </p:cNvPr>
          <p:cNvSpPr>
            <a:spLocks noGrp="1"/>
          </p:cNvSpPr>
          <p:nvPr>
            <p:ph type="pic" sz="quarter" idx="27"/>
          </p:nvPr>
        </p:nvSpPr>
        <p:spPr>
          <a:xfrm>
            <a:off x="8249252" y="1125539"/>
            <a:ext cx="3672234" cy="1943421"/>
          </a:xfrm>
          <a:noFill/>
        </p:spPr>
        <p:txBody>
          <a:bodyPr tIns="432000" anchor="ctr"/>
          <a:lstStyle>
            <a:lvl1pPr algn="ctr">
              <a:defRPr>
                <a:solidFill>
                  <a:schemeClr val="accent4"/>
                </a:solidFill>
              </a:defRPr>
            </a:lvl1pPr>
          </a:lstStyle>
          <a:p>
            <a:r>
              <a:rPr lang="en-US"/>
              <a:t>Click icon to add picture</a:t>
            </a:r>
          </a:p>
        </p:txBody>
      </p:sp>
      <p:sp>
        <p:nvSpPr>
          <p:cNvPr id="40" name="Text Placeholder 11">
            <a:extLst>
              <a:ext uri="{FF2B5EF4-FFF2-40B4-BE49-F238E27FC236}">
                <a16:creationId xmlns:a16="http://schemas.microsoft.com/office/drawing/2014/main" id="{14FDA7B6-0CB9-4801-8BCD-C533322EEF89}"/>
              </a:ext>
            </a:extLst>
          </p:cNvPr>
          <p:cNvSpPr>
            <a:spLocks noGrp="1"/>
          </p:cNvSpPr>
          <p:nvPr>
            <p:ph type="body" sz="quarter" idx="22"/>
          </p:nvPr>
        </p:nvSpPr>
        <p:spPr bwMode="gray">
          <a:xfrm>
            <a:off x="267018" y="3234310"/>
            <a:ext cx="3672235" cy="252000"/>
          </a:xfrm>
        </p:spPr>
        <p:txBody>
          <a:bodyPr lIns="0" tIns="0" rIns="0" anchor="t"/>
          <a:lstStyle>
            <a:lvl1pPr marL="0" indent="0">
              <a:lnSpc>
                <a:spcPct val="100000"/>
              </a:lnSpc>
              <a:spcBef>
                <a:spcPts val="100"/>
              </a:spcBef>
              <a:buFont typeface="Arial" panose="020B0604020202020204" pitchFamily="34" charset="0"/>
              <a:buNone/>
              <a:defRPr sz="14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1" name="Text Placeholder 11">
            <a:extLst>
              <a:ext uri="{FF2B5EF4-FFF2-40B4-BE49-F238E27FC236}">
                <a16:creationId xmlns:a16="http://schemas.microsoft.com/office/drawing/2014/main" id="{01E9159C-B757-487C-ACBC-90F7041B08B6}"/>
              </a:ext>
            </a:extLst>
          </p:cNvPr>
          <p:cNvSpPr>
            <a:spLocks noGrp="1"/>
          </p:cNvSpPr>
          <p:nvPr>
            <p:ph type="body" sz="quarter" idx="23"/>
          </p:nvPr>
        </p:nvSpPr>
        <p:spPr bwMode="gray">
          <a:xfrm>
            <a:off x="4259881" y="3234310"/>
            <a:ext cx="3672235" cy="252000"/>
          </a:xfrm>
        </p:spPr>
        <p:txBody>
          <a:bodyPr lIns="0" tIns="0" rIns="0" anchor="t"/>
          <a:lstStyle>
            <a:lvl1pPr marL="0" indent="0">
              <a:lnSpc>
                <a:spcPct val="100000"/>
              </a:lnSpc>
              <a:spcBef>
                <a:spcPts val="100"/>
              </a:spcBef>
              <a:buFont typeface="Arial" panose="020B0604020202020204" pitchFamily="34" charset="0"/>
              <a:buNone/>
              <a:defRPr sz="14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2" name="Text Placeholder 11">
            <a:extLst>
              <a:ext uri="{FF2B5EF4-FFF2-40B4-BE49-F238E27FC236}">
                <a16:creationId xmlns:a16="http://schemas.microsoft.com/office/drawing/2014/main" id="{689B320E-7199-4B9B-BBB6-BECC119A6105}"/>
              </a:ext>
            </a:extLst>
          </p:cNvPr>
          <p:cNvSpPr>
            <a:spLocks noGrp="1"/>
          </p:cNvSpPr>
          <p:nvPr>
            <p:ph type="body" sz="quarter" idx="28"/>
          </p:nvPr>
        </p:nvSpPr>
        <p:spPr bwMode="gray">
          <a:xfrm>
            <a:off x="8252743" y="3234310"/>
            <a:ext cx="3672235" cy="252000"/>
          </a:xfrm>
        </p:spPr>
        <p:txBody>
          <a:bodyPr lIns="0" tIns="0" rIns="0" anchor="t"/>
          <a:lstStyle>
            <a:lvl1pPr marL="0" indent="0">
              <a:lnSpc>
                <a:spcPct val="100000"/>
              </a:lnSpc>
              <a:spcBef>
                <a:spcPts val="100"/>
              </a:spcBef>
              <a:buFont typeface="Arial" panose="020B0604020202020204" pitchFamily="34" charset="0"/>
              <a:buNone/>
              <a:defRPr sz="14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7" name="Text Placeholder 11">
            <a:extLst>
              <a:ext uri="{FF2B5EF4-FFF2-40B4-BE49-F238E27FC236}">
                <a16:creationId xmlns:a16="http://schemas.microsoft.com/office/drawing/2014/main" id="{4C194628-5843-4993-8645-21D277A5F84B}"/>
              </a:ext>
            </a:extLst>
          </p:cNvPr>
          <p:cNvSpPr>
            <a:spLocks noGrp="1"/>
          </p:cNvSpPr>
          <p:nvPr>
            <p:ph type="body" sz="quarter" idx="29"/>
          </p:nvPr>
        </p:nvSpPr>
        <p:spPr bwMode="gray">
          <a:xfrm>
            <a:off x="267018" y="5974512"/>
            <a:ext cx="3672235" cy="252000"/>
          </a:xfrm>
        </p:spPr>
        <p:txBody>
          <a:bodyPr lIns="0" tIns="0" rIns="0" anchor="t"/>
          <a:lstStyle>
            <a:lvl1pPr marL="0" indent="0">
              <a:lnSpc>
                <a:spcPct val="100000"/>
              </a:lnSpc>
              <a:spcBef>
                <a:spcPts val="100"/>
              </a:spcBef>
              <a:buFont typeface="Arial" panose="020B0604020202020204" pitchFamily="34" charset="0"/>
              <a:buNone/>
              <a:defRPr sz="14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8" name="Text Placeholder 11">
            <a:extLst>
              <a:ext uri="{FF2B5EF4-FFF2-40B4-BE49-F238E27FC236}">
                <a16:creationId xmlns:a16="http://schemas.microsoft.com/office/drawing/2014/main" id="{01EBD6AF-BB8D-4CD7-89EF-691423556D15}"/>
              </a:ext>
            </a:extLst>
          </p:cNvPr>
          <p:cNvSpPr>
            <a:spLocks noGrp="1"/>
          </p:cNvSpPr>
          <p:nvPr>
            <p:ph type="body" sz="quarter" idx="30"/>
          </p:nvPr>
        </p:nvSpPr>
        <p:spPr bwMode="gray">
          <a:xfrm>
            <a:off x="4259881" y="5974512"/>
            <a:ext cx="3672235" cy="252000"/>
          </a:xfrm>
        </p:spPr>
        <p:txBody>
          <a:bodyPr lIns="0" tIns="0" rIns="0" anchor="t"/>
          <a:lstStyle>
            <a:lvl1pPr marL="0" indent="0">
              <a:lnSpc>
                <a:spcPct val="100000"/>
              </a:lnSpc>
              <a:spcBef>
                <a:spcPts val="100"/>
              </a:spcBef>
              <a:buFont typeface="Arial" panose="020B0604020202020204" pitchFamily="34" charset="0"/>
              <a:buNone/>
              <a:defRPr sz="14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9" name="Text Placeholder 11">
            <a:extLst>
              <a:ext uri="{FF2B5EF4-FFF2-40B4-BE49-F238E27FC236}">
                <a16:creationId xmlns:a16="http://schemas.microsoft.com/office/drawing/2014/main" id="{DBDC85D8-AC49-4BE9-9A89-F6EADB551C65}"/>
              </a:ext>
            </a:extLst>
          </p:cNvPr>
          <p:cNvSpPr>
            <a:spLocks noGrp="1"/>
          </p:cNvSpPr>
          <p:nvPr>
            <p:ph type="body" sz="quarter" idx="31"/>
          </p:nvPr>
        </p:nvSpPr>
        <p:spPr bwMode="gray">
          <a:xfrm>
            <a:off x="8252743" y="5974512"/>
            <a:ext cx="3672235" cy="252000"/>
          </a:xfrm>
        </p:spPr>
        <p:txBody>
          <a:bodyPr lIns="0" tIns="0" rIns="0" anchor="t"/>
          <a:lstStyle>
            <a:lvl1pPr marL="0" indent="0">
              <a:lnSpc>
                <a:spcPct val="100000"/>
              </a:lnSpc>
              <a:spcBef>
                <a:spcPts val="100"/>
              </a:spcBef>
              <a:buFont typeface="Arial" panose="020B0604020202020204" pitchFamily="34" charset="0"/>
              <a:buNone/>
              <a:defRPr sz="14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4" name="Picture Placeholder 24">
            <a:extLst>
              <a:ext uri="{FF2B5EF4-FFF2-40B4-BE49-F238E27FC236}">
                <a16:creationId xmlns:a16="http://schemas.microsoft.com/office/drawing/2014/main" id="{51A76A6F-9726-43A3-9939-6601AB2E5F93}"/>
              </a:ext>
            </a:extLst>
          </p:cNvPr>
          <p:cNvSpPr>
            <a:spLocks noGrp="1"/>
          </p:cNvSpPr>
          <p:nvPr>
            <p:ph type="pic" sz="quarter" idx="38" hasCustomPrompt="1"/>
          </p:nvPr>
        </p:nvSpPr>
        <p:spPr>
          <a:xfrm>
            <a:off x="264913" y="3123000"/>
            <a:ext cx="3672000" cy="28800"/>
          </a:xfrm>
          <a:solidFill>
            <a:schemeClr val="tx2"/>
          </a:solidFill>
          <a:ln>
            <a:noFill/>
          </a:ln>
        </p:spPr>
        <p:txBody>
          <a:bodyPr/>
          <a:lstStyle/>
          <a:p>
            <a:r>
              <a:rPr lang="en-US"/>
              <a:t> </a:t>
            </a:r>
          </a:p>
        </p:txBody>
      </p:sp>
      <p:sp>
        <p:nvSpPr>
          <p:cNvPr id="27" name="Picture Placeholder 24">
            <a:extLst>
              <a:ext uri="{FF2B5EF4-FFF2-40B4-BE49-F238E27FC236}">
                <a16:creationId xmlns:a16="http://schemas.microsoft.com/office/drawing/2014/main" id="{1F49639A-9F3A-42AB-A06C-443FC51AF4AE}"/>
              </a:ext>
            </a:extLst>
          </p:cNvPr>
          <p:cNvSpPr>
            <a:spLocks noGrp="1"/>
          </p:cNvSpPr>
          <p:nvPr>
            <p:ph type="pic" sz="quarter" idx="39" hasCustomPrompt="1"/>
          </p:nvPr>
        </p:nvSpPr>
        <p:spPr>
          <a:xfrm>
            <a:off x="4256388" y="3123000"/>
            <a:ext cx="3672000" cy="28800"/>
          </a:xfrm>
          <a:solidFill>
            <a:schemeClr val="tx1"/>
          </a:solidFill>
          <a:ln>
            <a:noFill/>
          </a:ln>
        </p:spPr>
        <p:txBody>
          <a:bodyPr/>
          <a:lstStyle/>
          <a:p>
            <a:r>
              <a:rPr lang="en-US"/>
              <a:t> </a:t>
            </a:r>
          </a:p>
        </p:txBody>
      </p:sp>
      <p:sp>
        <p:nvSpPr>
          <p:cNvPr id="28" name="Picture Placeholder 24">
            <a:extLst>
              <a:ext uri="{FF2B5EF4-FFF2-40B4-BE49-F238E27FC236}">
                <a16:creationId xmlns:a16="http://schemas.microsoft.com/office/drawing/2014/main" id="{CE020488-ED30-4128-948F-1CB1B01F2572}"/>
              </a:ext>
            </a:extLst>
          </p:cNvPr>
          <p:cNvSpPr>
            <a:spLocks noGrp="1"/>
          </p:cNvSpPr>
          <p:nvPr>
            <p:ph type="pic" sz="quarter" idx="40" hasCustomPrompt="1"/>
          </p:nvPr>
        </p:nvSpPr>
        <p:spPr>
          <a:xfrm>
            <a:off x="8249486" y="3123000"/>
            <a:ext cx="3672000" cy="28800"/>
          </a:xfrm>
          <a:solidFill>
            <a:schemeClr val="accent4"/>
          </a:solidFill>
          <a:ln>
            <a:noFill/>
          </a:ln>
        </p:spPr>
        <p:txBody>
          <a:bodyPr/>
          <a:lstStyle/>
          <a:p>
            <a:r>
              <a:rPr lang="en-US"/>
              <a:t> </a:t>
            </a:r>
          </a:p>
        </p:txBody>
      </p:sp>
      <p:sp>
        <p:nvSpPr>
          <p:cNvPr id="29" name="Picture Placeholder 24">
            <a:extLst>
              <a:ext uri="{FF2B5EF4-FFF2-40B4-BE49-F238E27FC236}">
                <a16:creationId xmlns:a16="http://schemas.microsoft.com/office/drawing/2014/main" id="{13189C19-C697-4452-8480-B4E0E6473F3A}"/>
              </a:ext>
            </a:extLst>
          </p:cNvPr>
          <p:cNvSpPr>
            <a:spLocks noGrp="1"/>
          </p:cNvSpPr>
          <p:nvPr>
            <p:ph type="pic" sz="quarter" idx="41" hasCustomPrompt="1"/>
          </p:nvPr>
        </p:nvSpPr>
        <p:spPr>
          <a:xfrm>
            <a:off x="264913" y="5862872"/>
            <a:ext cx="3672000" cy="28800"/>
          </a:xfrm>
          <a:solidFill>
            <a:schemeClr val="tx2"/>
          </a:solidFill>
          <a:ln>
            <a:noFill/>
          </a:ln>
        </p:spPr>
        <p:txBody>
          <a:bodyPr/>
          <a:lstStyle/>
          <a:p>
            <a:r>
              <a:rPr lang="en-US"/>
              <a:t> </a:t>
            </a:r>
          </a:p>
        </p:txBody>
      </p:sp>
      <p:sp>
        <p:nvSpPr>
          <p:cNvPr id="30" name="Picture Placeholder 24">
            <a:extLst>
              <a:ext uri="{FF2B5EF4-FFF2-40B4-BE49-F238E27FC236}">
                <a16:creationId xmlns:a16="http://schemas.microsoft.com/office/drawing/2014/main" id="{616C27DF-7E43-44C8-9CAB-63853C36EA54}"/>
              </a:ext>
            </a:extLst>
          </p:cNvPr>
          <p:cNvSpPr>
            <a:spLocks noGrp="1"/>
          </p:cNvSpPr>
          <p:nvPr>
            <p:ph type="pic" sz="quarter" idx="42" hasCustomPrompt="1"/>
          </p:nvPr>
        </p:nvSpPr>
        <p:spPr>
          <a:xfrm>
            <a:off x="4256388" y="5862872"/>
            <a:ext cx="3672000" cy="28800"/>
          </a:xfrm>
          <a:solidFill>
            <a:schemeClr val="tx1"/>
          </a:solidFill>
          <a:ln>
            <a:noFill/>
          </a:ln>
        </p:spPr>
        <p:txBody>
          <a:bodyPr/>
          <a:lstStyle/>
          <a:p>
            <a:r>
              <a:rPr lang="en-US"/>
              <a:t> </a:t>
            </a:r>
          </a:p>
        </p:txBody>
      </p:sp>
      <p:sp>
        <p:nvSpPr>
          <p:cNvPr id="34" name="Picture Placeholder 24">
            <a:extLst>
              <a:ext uri="{FF2B5EF4-FFF2-40B4-BE49-F238E27FC236}">
                <a16:creationId xmlns:a16="http://schemas.microsoft.com/office/drawing/2014/main" id="{4CE7327F-C0CB-4904-BC53-6EFE8960396B}"/>
              </a:ext>
            </a:extLst>
          </p:cNvPr>
          <p:cNvSpPr>
            <a:spLocks noGrp="1"/>
          </p:cNvSpPr>
          <p:nvPr>
            <p:ph type="pic" sz="quarter" idx="43" hasCustomPrompt="1"/>
          </p:nvPr>
        </p:nvSpPr>
        <p:spPr>
          <a:xfrm>
            <a:off x="8249486" y="5862872"/>
            <a:ext cx="3672000" cy="28800"/>
          </a:xfrm>
          <a:solidFill>
            <a:schemeClr val="accent4"/>
          </a:solidFill>
          <a:ln>
            <a:noFill/>
          </a:ln>
        </p:spPr>
        <p:txBody>
          <a:bodyPr/>
          <a:lstStyle/>
          <a:p>
            <a:r>
              <a:rPr lang="en-US"/>
              <a:t> </a:t>
            </a:r>
          </a:p>
        </p:txBody>
      </p:sp>
      <p:sp>
        <p:nvSpPr>
          <p:cNvPr id="35" name="Title 1">
            <a:extLst>
              <a:ext uri="{FF2B5EF4-FFF2-40B4-BE49-F238E27FC236}">
                <a16:creationId xmlns:a16="http://schemas.microsoft.com/office/drawing/2014/main" id="{62076778-1C0B-4DF5-BED1-40F85B3978E8}"/>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22380993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3) &amp; Content (6)">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24" name="Text Placeholder 11">
            <a:extLst>
              <a:ext uri="{FF2B5EF4-FFF2-40B4-BE49-F238E27FC236}">
                <a16:creationId xmlns:a16="http://schemas.microsoft.com/office/drawing/2014/main" id="{3B05BF5E-4371-47AB-A1FF-B10995CF22FD}"/>
              </a:ext>
            </a:extLst>
          </p:cNvPr>
          <p:cNvSpPr>
            <a:spLocks noGrp="1"/>
          </p:cNvSpPr>
          <p:nvPr>
            <p:ph type="body" sz="quarter" idx="25"/>
          </p:nvPr>
        </p:nvSpPr>
        <p:spPr bwMode="gray">
          <a:xfrm>
            <a:off x="263525" y="4985012"/>
            <a:ext cx="2952153"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6" name="Text Placeholder 11">
            <a:extLst>
              <a:ext uri="{FF2B5EF4-FFF2-40B4-BE49-F238E27FC236}">
                <a16:creationId xmlns:a16="http://schemas.microsoft.com/office/drawing/2014/main" id="{6C90D6E3-10FE-4F7A-9BC6-9EE50B885561}"/>
              </a:ext>
            </a:extLst>
          </p:cNvPr>
          <p:cNvSpPr>
            <a:spLocks noGrp="1"/>
          </p:cNvSpPr>
          <p:nvPr>
            <p:ph type="body" sz="quarter" idx="23"/>
          </p:nvPr>
        </p:nvSpPr>
        <p:spPr bwMode="gray">
          <a:xfrm>
            <a:off x="263525" y="1473599"/>
            <a:ext cx="295215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7" name="Text Placeholder 11">
            <a:extLst>
              <a:ext uri="{FF2B5EF4-FFF2-40B4-BE49-F238E27FC236}">
                <a16:creationId xmlns:a16="http://schemas.microsoft.com/office/drawing/2014/main" id="{316FDD13-2FD3-4BDC-92B0-6E2A4E622EE2}"/>
              </a:ext>
            </a:extLst>
          </p:cNvPr>
          <p:cNvSpPr>
            <a:spLocks noGrp="1"/>
          </p:cNvSpPr>
          <p:nvPr>
            <p:ph type="body" sz="quarter" idx="24"/>
          </p:nvPr>
        </p:nvSpPr>
        <p:spPr bwMode="gray">
          <a:xfrm>
            <a:off x="263523" y="3240301"/>
            <a:ext cx="295215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8" name="Content Placeholder 3">
            <a:extLst>
              <a:ext uri="{FF2B5EF4-FFF2-40B4-BE49-F238E27FC236}">
                <a16:creationId xmlns:a16="http://schemas.microsoft.com/office/drawing/2014/main" id="{E2783D5F-0057-4639-BF27-31ED9E0868C1}"/>
              </a:ext>
            </a:extLst>
          </p:cNvPr>
          <p:cNvSpPr>
            <a:spLocks noGrp="1"/>
          </p:cNvSpPr>
          <p:nvPr>
            <p:ph sz="quarter" idx="26"/>
          </p:nvPr>
        </p:nvSpPr>
        <p:spPr bwMode="gray">
          <a:xfrm>
            <a:off x="263525" y="1844826"/>
            <a:ext cx="2952153" cy="1008108"/>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30" name="Content Placeholder 3">
            <a:extLst>
              <a:ext uri="{FF2B5EF4-FFF2-40B4-BE49-F238E27FC236}">
                <a16:creationId xmlns:a16="http://schemas.microsoft.com/office/drawing/2014/main" id="{B590CC18-1B6B-4861-868E-A6987D93954C}"/>
              </a:ext>
            </a:extLst>
          </p:cNvPr>
          <p:cNvSpPr>
            <a:spLocks noGrp="1"/>
          </p:cNvSpPr>
          <p:nvPr>
            <p:ph sz="quarter" idx="27"/>
          </p:nvPr>
        </p:nvSpPr>
        <p:spPr bwMode="gray">
          <a:xfrm>
            <a:off x="263525" y="3600531"/>
            <a:ext cx="2952153" cy="98233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32" name="Content Placeholder 3">
            <a:extLst>
              <a:ext uri="{FF2B5EF4-FFF2-40B4-BE49-F238E27FC236}">
                <a16:creationId xmlns:a16="http://schemas.microsoft.com/office/drawing/2014/main" id="{1CBF013C-2857-4ABA-A4A4-FB2F2770E661}"/>
              </a:ext>
            </a:extLst>
          </p:cNvPr>
          <p:cNvSpPr>
            <a:spLocks noGrp="1"/>
          </p:cNvSpPr>
          <p:nvPr>
            <p:ph sz="quarter" idx="28"/>
          </p:nvPr>
        </p:nvSpPr>
        <p:spPr bwMode="gray">
          <a:xfrm>
            <a:off x="263525" y="5362908"/>
            <a:ext cx="2952153" cy="98233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42" name="Content Placeholder 3">
            <a:extLst>
              <a:ext uri="{FF2B5EF4-FFF2-40B4-BE49-F238E27FC236}">
                <a16:creationId xmlns:a16="http://schemas.microsoft.com/office/drawing/2014/main" id="{76DE9C61-D509-4314-B722-D4958D1B5C13}"/>
              </a:ext>
            </a:extLst>
          </p:cNvPr>
          <p:cNvSpPr>
            <a:spLocks noGrp="1"/>
          </p:cNvSpPr>
          <p:nvPr>
            <p:ph sz="quarter" idx="29"/>
          </p:nvPr>
        </p:nvSpPr>
        <p:spPr bwMode="gray">
          <a:xfrm>
            <a:off x="3503712" y="1376172"/>
            <a:ext cx="8424763" cy="1476762"/>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Content Placeholder 3">
            <a:extLst>
              <a:ext uri="{FF2B5EF4-FFF2-40B4-BE49-F238E27FC236}">
                <a16:creationId xmlns:a16="http://schemas.microsoft.com/office/drawing/2014/main" id="{B07CE416-A776-4B9B-869E-F13DCB2194D7}"/>
              </a:ext>
            </a:extLst>
          </p:cNvPr>
          <p:cNvSpPr>
            <a:spLocks noGrp="1"/>
          </p:cNvSpPr>
          <p:nvPr>
            <p:ph sz="quarter" idx="30"/>
          </p:nvPr>
        </p:nvSpPr>
        <p:spPr bwMode="gray">
          <a:xfrm>
            <a:off x="3503712" y="3125397"/>
            <a:ext cx="8424763" cy="1457464"/>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3">
            <a:extLst>
              <a:ext uri="{FF2B5EF4-FFF2-40B4-BE49-F238E27FC236}">
                <a16:creationId xmlns:a16="http://schemas.microsoft.com/office/drawing/2014/main" id="{768861B8-49F9-4E24-A37A-AC60CAABF377}"/>
              </a:ext>
            </a:extLst>
          </p:cNvPr>
          <p:cNvSpPr>
            <a:spLocks noGrp="1"/>
          </p:cNvSpPr>
          <p:nvPr>
            <p:ph sz="quarter" idx="31"/>
          </p:nvPr>
        </p:nvSpPr>
        <p:spPr bwMode="gray">
          <a:xfrm>
            <a:off x="3503712" y="4887774"/>
            <a:ext cx="8424763" cy="1457464"/>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24">
            <a:extLst>
              <a:ext uri="{FF2B5EF4-FFF2-40B4-BE49-F238E27FC236}">
                <a16:creationId xmlns:a16="http://schemas.microsoft.com/office/drawing/2014/main" id="{8DF4088A-D2D3-4605-887F-33A4783C5A12}"/>
              </a:ext>
            </a:extLst>
          </p:cNvPr>
          <p:cNvSpPr>
            <a:spLocks noGrp="1"/>
          </p:cNvSpPr>
          <p:nvPr>
            <p:ph type="pic" sz="quarter" idx="35" hasCustomPrompt="1"/>
          </p:nvPr>
        </p:nvSpPr>
        <p:spPr>
          <a:xfrm>
            <a:off x="264913" y="1361963"/>
            <a:ext cx="2952000" cy="28800"/>
          </a:xfrm>
          <a:solidFill>
            <a:schemeClr val="tx2"/>
          </a:solidFill>
          <a:ln>
            <a:noFill/>
          </a:ln>
        </p:spPr>
        <p:txBody>
          <a:bodyPr/>
          <a:lstStyle/>
          <a:p>
            <a:r>
              <a:rPr lang="en-US"/>
              <a:t> </a:t>
            </a:r>
          </a:p>
        </p:txBody>
      </p:sp>
      <p:sp>
        <p:nvSpPr>
          <p:cNvPr id="23" name="Picture Placeholder 24">
            <a:extLst>
              <a:ext uri="{FF2B5EF4-FFF2-40B4-BE49-F238E27FC236}">
                <a16:creationId xmlns:a16="http://schemas.microsoft.com/office/drawing/2014/main" id="{4D8EAB64-B0D8-4204-AF23-B0B252CEE221}"/>
              </a:ext>
            </a:extLst>
          </p:cNvPr>
          <p:cNvSpPr>
            <a:spLocks noGrp="1"/>
          </p:cNvSpPr>
          <p:nvPr>
            <p:ph type="pic" sz="quarter" idx="36" hasCustomPrompt="1"/>
          </p:nvPr>
        </p:nvSpPr>
        <p:spPr>
          <a:xfrm>
            <a:off x="264913" y="3128036"/>
            <a:ext cx="2952000" cy="28800"/>
          </a:xfrm>
          <a:solidFill>
            <a:schemeClr val="tx1"/>
          </a:solidFill>
          <a:ln>
            <a:noFill/>
          </a:ln>
        </p:spPr>
        <p:txBody>
          <a:bodyPr/>
          <a:lstStyle/>
          <a:p>
            <a:r>
              <a:rPr lang="en-US"/>
              <a:t> </a:t>
            </a:r>
          </a:p>
        </p:txBody>
      </p:sp>
      <p:sp>
        <p:nvSpPr>
          <p:cNvPr id="25" name="Picture Placeholder 24">
            <a:extLst>
              <a:ext uri="{FF2B5EF4-FFF2-40B4-BE49-F238E27FC236}">
                <a16:creationId xmlns:a16="http://schemas.microsoft.com/office/drawing/2014/main" id="{28F249F2-5D22-46BD-AC14-8717638F2AF5}"/>
              </a:ext>
            </a:extLst>
          </p:cNvPr>
          <p:cNvSpPr>
            <a:spLocks noGrp="1"/>
          </p:cNvSpPr>
          <p:nvPr>
            <p:ph type="pic" sz="quarter" idx="37" hasCustomPrompt="1"/>
          </p:nvPr>
        </p:nvSpPr>
        <p:spPr>
          <a:xfrm>
            <a:off x="264913" y="4873374"/>
            <a:ext cx="2952000" cy="28800"/>
          </a:xfrm>
          <a:solidFill>
            <a:schemeClr val="accent4"/>
          </a:solidFill>
          <a:ln>
            <a:noFill/>
          </a:ln>
        </p:spPr>
        <p:txBody>
          <a:bodyPr/>
          <a:lstStyle/>
          <a:p>
            <a:r>
              <a:rPr lang="en-US"/>
              <a:t> </a:t>
            </a:r>
          </a:p>
        </p:txBody>
      </p:sp>
      <p:sp>
        <p:nvSpPr>
          <p:cNvPr id="20" name="Title 1">
            <a:extLst>
              <a:ext uri="{FF2B5EF4-FFF2-40B4-BE49-F238E27FC236}">
                <a16:creationId xmlns:a16="http://schemas.microsoft.com/office/drawing/2014/main" id="{82DFEC67-6E2A-46BD-A71B-DEDF2A482BD3}"/>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1713958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 &amp; Content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29" name="Text Placeholder 11">
            <a:extLst>
              <a:ext uri="{FF2B5EF4-FFF2-40B4-BE49-F238E27FC236}">
                <a16:creationId xmlns:a16="http://schemas.microsoft.com/office/drawing/2014/main" id="{77CF11F9-392A-4F9A-A9E9-90FDCBED0EAE}"/>
              </a:ext>
            </a:extLst>
          </p:cNvPr>
          <p:cNvSpPr>
            <a:spLocks noGrp="1"/>
          </p:cNvSpPr>
          <p:nvPr>
            <p:ph type="body" sz="quarter" idx="25"/>
          </p:nvPr>
        </p:nvSpPr>
        <p:spPr bwMode="gray">
          <a:xfrm>
            <a:off x="263524" y="1473607"/>
            <a:ext cx="561551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0" name="Text Placeholder 11">
            <a:extLst>
              <a:ext uri="{FF2B5EF4-FFF2-40B4-BE49-F238E27FC236}">
                <a16:creationId xmlns:a16="http://schemas.microsoft.com/office/drawing/2014/main" id="{684B176C-259C-4283-A8C6-335BD6553B0C}"/>
              </a:ext>
            </a:extLst>
          </p:cNvPr>
          <p:cNvSpPr>
            <a:spLocks noGrp="1"/>
          </p:cNvSpPr>
          <p:nvPr>
            <p:ph type="body" sz="quarter" idx="26"/>
          </p:nvPr>
        </p:nvSpPr>
        <p:spPr bwMode="gray">
          <a:xfrm>
            <a:off x="6311571" y="1473607"/>
            <a:ext cx="56052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1" name="Content Placeholder 3">
            <a:extLst>
              <a:ext uri="{FF2B5EF4-FFF2-40B4-BE49-F238E27FC236}">
                <a16:creationId xmlns:a16="http://schemas.microsoft.com/office/drawing/2014/main" id="{2EE9DBAB-CFE0-42C2-B2D3-65B2D93F8BB9}"/>
              </a:ext>
            </a:extLst>
          </p:cNvPr>
          <p:cNvSpPr>
            <a:spLocks noGrp="1"/>
          </p:cNvSpPr>
          <p:nvPr>
            <p:ph sz="quarter" idx="20"/>
          </p:nvPr>
        </p:nvSpPr>
        <p:spPr bwMode="gray">
          <a:xfrm>
            <a:off x="6310511" y="1844826"/>
            <a:ext cx="5616503"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Content Placeholder 3">
            <a:extLst>
              <a:ext uri="{FF2B5EF4-FFF2-40B4-BE49-F238E27FC236}">
                <a16:creationId xmlns:a16="http://schemas.microsoft.com/office/drawing/2014/main" id="{5CDF3E76-DB43-4E8F-87C4-29ECB4438624}"/>
              </a:ext>
            </a:extLst>
          </p:cNvPr>
          <p:cNvSpPr>
            <a:spLocks noGrp="1"/>
          </p:cNvSpPr>
          <p:nvPr>
            <p:ph sz="quarter" idx="19"/>
          </p:nvPr>
        </p:nvSpPr>
        <p:spPr bwMode="gray">
          <a:xfrm>
            <a:off x="263524" y="1844826"/>
            <a:ext cx="561551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24">
            <a:extLst>
              <a:ext uri="{FF2B5EF4-FFF2-40B4-BE49-F238E27FC236}">
                <a16:creationId xmlns:a16="http://schemas.microsoft.com/office/drawing/2014/main" id="{551CEF45-E1E5-4A09-AF12-AA34392BA9A5}"/>
              </a:ext>
            </a:extLst>
          </p:cNvPr>
          <p:cNvSpPr>
            <a:spLocks noGrp="1"/>
          </p:cNvSpPr>
          <p:nvPr>
            <p:ph type="pic" sz="quarter" idx="33" hasCustomPrompt="1"/>
          </p:nvPr>
        </p:nvSpPr>
        <p:spPr>
          <a:xfrm>
            <a:off x="264913" y="1361963"/>
            <a:ext cx="5616000" cy="28800"/>
          </a:xfrm>
          <a:solidFill>
            <a:schemeClr val="tx2"/>
          </a:solidFill>
          <a:ln>
            <a:noFill/>
          </a:ln>
        </p:spPr>
        <p:txBody>
          <a:bodyPr/>
          <a:lstStyle>
            <a:lvl1pPr>
              <a:defRPr sz="100"/>
            </a:lvl1pPr>
          </a:lstStyle>
          <a:p>
            <a:r>
              <a:rPr lang="en-US" dirty="0"/>
              <a:t>.</a:t>
            </a:r>
          </a:p>
        </p:txBody>
      </p:sp>
      <p:sp>
        <p:nvSpPr>
          <p:cNvPr id="19" name="Picture Placeholder 24">
            <a:extLst>
              <a:ext uri="{FF2B5EF4-FFF2-40B4-BE49-F238E27FC236}">
                <a16:creationId xmlns:a16="http://schemas.microsoft.com/office/drawing/2014/main" id="{4BDB2C87-BA9A-4C26-B071-D2A7AE38188C}"/>
              </a:ext>
            </a:extLst>
          </p:cNvPr>
          <p:cNvSpPr>
            <a:spLocks noGrp="1"/>
          </p:cNvSpPr>
          <p:nvPr>
            <p:ph type="pic" sz="quarter" idx="34" hasCustomPrompt="1"/>
          </p:nvPr>
        </p:nvSpPr>
        <p:spPr>
          <a:xfrm>
            <a:off x="6312475" y="1361963"/>
            <a:ext cx="5616000" cy="28800"/>
          </a:xfrm>
          <a:solidFill>
            <a:schemeClr val="tx1"/>
          </a:solidFill>
          <a:ln>
            <a:noFill/>
          </a:ln>
        </p:spPr>
        <p:txBody>
          <a:bodyPr/>
          <a:lstStyle>
            <a:lvl1pPr>
              <a:defRPr sz="100"/>
            </a:lvl1pPr>
          </a:lstStyle>
          <a:p>
            <a:r>
              <a:rPr lang="en-US" dirty="0"/>
              <a:t>.</a:t>
            </a:r>
          </a:p>
        </p:txBody>
      </p:sp>
      <p:sp>
        <p:nvSpPr>
          <p:cNvPr id="12" name="Title 1">
            <a:extLst>
              <a:ext uri="{FF2B5EF4-FFF2-40B4-BE49-F238E27FC236}">
                <a16:creationId xmlns:a16="http://schemas.microsoft.com/office/drawing/2014/main" id="{8E51AC65-A913-4EDC-BBFD-A07E0F970557}"/>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13" name="TextBox 12">
            <a:extLst>
              <a:ext uri="{FF2B5EF4-FFF2-40B4-BE49-F238E27FC236}">
                <a16:creationId xmlns:a16="http://schemas.microsoft.com/office/drawing/2014/main" id="{6686C526-7F58-4568-B39A-397BB90D5FF1}"/>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2117597332"/>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3) &amp; Content (6)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24" name="Text Placeholder 11">
            <a:extLst>
              <a:ext uri="{FF2B5EF4-FFF2-40B4-BE49-F238E27FC236}">
                <a16:creationId xmlns:a16="http://schemas.microsoft.com/office/drawing/2014/main" id="{4EF52691-9CCC-4E90-9911-5B12BEE570C0}"/>
              </a:ext>
            </a:extLst>
          </p:cNvPr>
          <p:cNvSpPr>
            <a:spLocks noGrp="1"/>
          </p:cNvSpPr>
          <p:nvPr>
            <p:ph type="body" sz="quarter" idx="23"/>
          </p:nvPr>
        </p:nvSpPr>
        <p:spPr bwMode="gray">
          <a:xfrm>
            <a:off x="263525" y="1473599"/>
            <a:ext cx="295215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6" name="Content Placeholder 3">
            <a:extLst>
              <a:ext uri="{FF2B5EF4-FFF2-40B4-BE49-F238E27FC236}">
                <a16:creationId xmlns:a16="http://schemas.microsoft.com/office/drawing/2014/main" id="{6BFE9AA9-753B-41E3-A0DD-DC664AD2E029}"/>
              </a:ext>
            </a:extLst>
          </p:cNvPr>
          <p:cNvSpPr>
            <a:spLocks noGrp="1"/>
          </p:cNvSpPr>
          <p:nvPr>
            <p:ph sz="quarter" idx="26"/>
          </p:nvPr>
        </p:nvSpPr>
        <p:spPr bwMode="gray">
          <a:xfrm>
            <a:off x="263525" y="1844826"/>
            <a:ext cx="2952153" cy="739879"/>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p:txBody>
      </p:sp>
      <p:sp>
        <p:nvSpPr>
          <p:cNvPr id="29" name="Content Placeholder 3">
            <a:extLst>
              <a:ext uri="{FF2B5EF4-FFF2-40B4-BE49-F238E27FC236}">
                <a16:creationId xmlns:a16="http://schemas.microsoft.com/office/drawing/2014/main" id="{050C276D-2B61-40CC-9FA8-AE23FE1A7BF5}"/>
              </a:ext>
            </a:extLst>
          </p:cNvPr>
          <p:cNvSpPr>
            <a:spLocks noGrp="1"/>
          </p:cNvSpPr>
          <p:nvPr>
            <p:ph sz="quarter" idx="30"/>
          </p:nvPr>
        </p:nvSpPr>
        <p:spPr bwMode="gray">
          <a:xfrm>
            <a:off x="3503712" y="1376172"/>
            <a:ext cx="8424763" cy="120852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11">
            <a:extLst>
              <a:ext uri="{FF2B5EF4-FFF2-40B4-BE49-F238E27FC236}">
                <a16:creationId xmlns:a16="http://schemas.microsoft.com/office/drawing/2014/main" id="{8D141BDE-D9C9-41F9-8359-B351B85CDA1B}"/>
              </a:ext>
            </a:extLst>
          </p:cNvPr>
          <p:cNvSpPr>
            <a:spLocks noGrp="1"/>
          </p:cNvSpPr>
          <p:nvPr>
            <p:ph type="body" sz="quarter" idx="24"/>
          </p:nvPr>
        </p:nvSpPr>
        <p:spPr bwMode="gray">
          <a:xfrm>
            <a:off x="263525" y="3001274"/>
            <a:ext cx="295215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2" name="Content Placeholder 3">
            <a:extLst>
              <a:ext uri="{FF2B5EF4-FFF2-40B4-BE49-F238E27FC236}">
                <a16:creationId xmlns:a16="http://schemas.microsoft.com/office/drawing/2014/main" id="{73465EF4-66D8-44A5-9800-552FABFF1AB5}"/>
              </a:ext>
            </a:extLst>
          </p:cNvPr>
          <p:cNvSpPr>
            <a:spLocks noGrp="1"/>
          </p:cNvSpPr>
          <p:nvPr>
            <p:ph sz="quarter" idx="27"/>
          </p:nvPr>
        </p:nvSpPr>
        <p:spPr bwMode="gray">
          <a:xfrm>
            <a:off x="263525" y="3361504"/>
            <a:ext cx="2952153" cy="72096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p:txBody>
      </p:sp>
      <p:sp>
        <p:nvSpPr>
          <p:cNvPr id="34" name="Text Placeholder 11">
            <a:extLst>
              <a:ext uri="{FF2B5EF4-FFF2-40B4-BE49-F238E27FC236}">
                <a16:creationId xmlns:a16="http://schemas.microsoft.com/office/drawing/2014/main" id="{1C770F5A-E529-42AD-8C31-39184B9E3420}"/>
              </a:ext>
            </a:extLst>
          </p:cNvPr>
          <p:cNvSpPr>
            <a:spLocks noGrp="1"/>
          </p:cNvSpPr>
          <p:nvPr>
            <p:ph type="body" sz="quarter" idx="25"/>
          </p:nvPr>
        </p:nvSpPr>
        <p:spPr bwMode="gray">
          <a:xfrm>
            <a:off x="275973" y="4496041"/>
            <a:ext cx="2935497"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1" name="Content Placeholder 3">
            <a:extLst>
              <a:ext uri="{FF2B5EF4-FFF2-40B4-BE49-F238E27FC236}">
                <a16:creationId xmlns:a16="http://schemas.microsoft.com/office/drawing/2014/main" id="{F4DAC50B-76F8-4A8A-AECB-24981C653257}"/>
              </a:ext>
            </a:extLst>
          </p:cNvPr>
          <p:cNvSpPr>
            <a:spLocks noGrp="1"/>
          </p:cNvSpPr>
          <p:nvPr>
            <p:ph sz="quarter" idx="28"/>
          </p:nvPr>
        </p:nvSpPr>
        <p:spPr bwMode="gray">
          <a:xfrm>
            <a:off x="275973" y="4873937"/>
            <a:ext cx="2952153" cy="72096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p:txBody>
      </p:sp>
      <p:sp>
        <p:nvSpPr>
          <p:cNvPr id="42" name="Content Placeholder 3">
            <a:extLst>
              <a:ext uri="{FF2B5EF4-FFF2-40B4-BE49-F238E27FC236}">
                <a16:creationId xmlns:a16="http://schemas.microsoft.com/office/drawing/2014/main" id="{5D891E61-D8AD-42D7-9D9D-031BF8EE4B4E}"/>
              </a:ext>
            </a:extLst>
          </p:cNvPr>
          <p:cNvSpPr>
            <a:spLocks noGrp="1"/>
          </p:cNvSpPr>
          <p:nvPr>
            <p:ph sz="quarter" idx="31"/>
          </p:nvPr>
        </p:nvSpPr>
        <p:spPr bwMode="gray">
          <a:xfrm>
            <a:off x="3503712" y="2904037"/>
            <a:ext cx="8424763" cy="120852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3" name="Content Placeholder 3">
            <a:extLst>
              <a:ext uri="{FF2B5EF4-FFF2-40B4-BE49-F238E27FC236}">
                <a16:creationId xmlns:a16="http://schemas.microsoft.com/office/drawing/2014/main" id="{35F881D5-BB6A-4F6C-80FC-64D9F2EE741B}"/>
              </a:ext>
            </a:extLst>
          </p:cNvPr>
          <p:cNvSpPr>
            <a:spLocks noGrp="1"/>
          </p:cNvSpPr>
          <p:nvPr>
            <p:ph sz="quarter" idx="32"/>
          </p:nvPr>
        </p:nvSpPr>
        <p:spPr bwMode="gray">
          <a:xfrm>
            <a:off x="3503712" y="4398803"/>
            <a:ext cx="8424763" cy="120852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7">
            <a:extLst>
              <a:ext uri="{FF2B5EF4-FFF2-40B4-BE49-F238E27FC236}">
                <a16:creationId xmlns:a16="http://schemas.microsoft.com/office/drawing/2014/main" id="{2D362199-6D4B-4B90-B6A1-5E71DFDDBBF9}"/>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25" name="Picture Placeholder 24">
            <a:extLst>
              <a:ext uri="{FF2B5EF4-FFF2-40B4-BE49-F238E27FC236}">
                <a16:creationId xmlns:a16="http://schemas.microsoft.com/office/drawing/2014/main" id="{AA4F71B5-58F7-4B92-82F1-93C6E0549020}"/>
              </a:ext>
            </a:extLst>
          </p:cNvPr>
          <p:cNvSpPr>
            <a:spLocks noGrp="1"/>
          </p:cNvSpPr>
          <p:nvPr>
            <p:ph type="pic" sz="quarter" idx="36" hasCustomPrompt="1"/>
          </p:nvPr>
        </p:nvSpPr>
        <p:spPr>
          <a:xfrm>
            <a:off x="264913" y="1361963"/>
            <a:ext cx="2952000" cy="28800"/>
          </a:xfrm>
          <a:solidFill>
            <a:schemeClr val="tx2"/>
          </a:solidFill>
          <a:ln>
            <a:noFill/>
          </a:ln>
        </p:spPr>
        <p:txBody>
          <a:bodyPr/>
          <a:lstStyle/>
          <a:p>
            <a:r>
              <a:rPr lang="en-US"/>
              <a:t> </a:t>
            </a:r>
          </a:p>
        </p:txBody>
      </p:sp>
      <p:sp>
        <p:nvSpPr>
          <p:cNvPr id="27" name="Picture Placeholder 24">
            <a:extLst>
              <a:ext uri="{FF2B5EF4-FFF2-40B4-BE49-F238E27FC236}">
                <a16:creationId xmlns:a16="http://schemas.microsoft.com/office/drawing/2014/main" id="{C836F3E1-9D8C-4B54-824E-7375CF4BA92A}"/>
              </a:ext>
            </a:extLst>
          </p:cNvPr>
          <p:cNvSpPr>
            <a:spLocks noGrp="1"/>
          </p:cNvSpPr>
          <p:nvPr>
            <p:ph type="pic" sz="quarter" idx="37" hasCustomPrompt="1"/>
          </p:nvPr>
        </p:nvSpPr>
        <p:spPr>
          <a:xfrm>
            <a:off x="264913" y="2893044"/>
            <a:ext cx="2952000" cy="28800"/>
          </a:xfrm>
          <a:solidFill>
            <a:schemeClr val="tx1"/>
          </a:solidFill>
          <a:ln>
            <a:noFill/>
          </a:ln>
        </p:spPr>
        <p:txBody>
          <a:bodyPr/>
          <a:lstStyle/>
          <a:p>
            <a:r>
              <a:rPr lang="en-US"/>
              <a:t> </a:t>
            </a:r>
          </a:p>
        </p:txBody>
      </p:sp>
      <p:sp>
        <p:nvSpPr>
          <p:cNvPr id="28" name="Picture Placeholder 24">
            <a:extLst>
              <a:ext uri="{FF2B5EF4-FFF2-40B4-BE49-F238E27FC236}">
                <a16:creationId xmlns:a16="http://schemas.microsoft.com/office/drawing/2014/main" id="{53373670-7791-4D09-BD6D-ACD3ED871CD0}"/>
              </a:ext>
            </a:extLst>
          </p:cNvPr>
          <p:cNvSpPr>
            <a:spLocks noGrp="1"/>
          </p:cNvSpPr>
          <p:nvPr>
            <p:ph type="pic" sz="quarter" idx="38" hasCustomPrompt="1"/>
          </p:nvPr>
        </p:nvSpPr>
        <p:spPr>
          <a:xfrm>
            <a:off x="264913" y="4384403"/>
            <a:ext cx="2952000" cy="28800"/>
          </a:xfrm>
          <a:solidFill>
            <a:schemeClr val="accent4"/>
          </a:solidFill>
          <a:ln>
            <a:noFill/>
          </a:ln>
        </p:spPr>
        <p:txBody>
          <a:bodyPr/>
          <a:lstStyle/>
          <a:p>
            <a:r>
              <a:rPr lang="en-US"/>
              <a:t> </a:t>
            </a:r>
          </a:p>
        </p:txBody>
      </p:sp>
      <p:sp>
        <p:nvSpPr>
          <p:cNvPr id="20" name="Title 1">
            <a:extLst>
              <a:ext uri="{FF2B5EF4-FFF2-40B4-BE49-F238E27FC236}">
                <a16:creationId xmlns:a16="http://schemas.microsoft.com/office/drawing/2014/main" id="{A20A5915-B847-497E-8CE3-06F002BDFC23}"/>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12029121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3) &amp; Content (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19" name="Picture Placeholder 3">
            <a:extLst>
              <a:ext uri="{FF2B5EF4-FFF2-40B4-BE49-F238E27FC236}">
                <a16:creationId xmlns:a16="http://schemas.microsoft.com/office/drawing/2014/main" id="{EAD88574-00B8-4D9B-93EB-50F073EEE673}"/>
              </a:ext>
            </a:extLst>
          </p:cNvPr>
          <p:cNvSpPr>
            <a:spLocks noGrp="1"/>
          </p:cNvSpPr>
          <p:nvPr>
            <p:ph type="pic" sz="quarter" idx="23"/>
          </p:nvPr>
        </p:nvSpPr>
        <p:spPr>
          <a:xfrm>
            <a:off x="3489049" y="1376364"/>
            <a:ext cx="8437840" cy="4968873"/>
          </a:xfrm>
          <a:noFill/>
        </p:spPr>
        <p:txBody>
          <a:bodyPr tIns="756000" anchor="ctr"/>
          <a:lstStyle>
            <a:lvl1pPr algn="ctr">
              <a:defRPr>
                <a:solidFill>
                  <a:schemeClr val="accent4"/>
                </a:solidFill>
              </a:defRPr>
            </a:lvl1pPr>
          </a:lstStyle>
          <a:p>
            <a:r>
              <a:rPr lang="en-US"/>
              <a:t>Click icon to add picture</a:t>
            </a:r>
          </a:p>
        </p:txBody>
      </p:sp>
      <p:sp>
        <p:nvSpPr>
          <p:cNvPr id="17" name="Text Placeholder 11">
            <a:extLst>
              <a:ext uri="{FF2B5EF4-FFF2-40B4-BE49-F238E27FC236}">
                <a16:creationId xmlns:a16="http://schemas.microsoft.com/office/drawing/2014/main" id="{D200B697-7AE4-424E-83E6-544B82503EE9}"/>
              </a:ext>
            </a:extLst>
          </p:cNvPr>
          <p:cNvSpPr>
            <a:spLocks noGrp="1"/>
          </p:cNvSpPr>
          <p:nvPr>
            <p:ph type="body" sz="quarter" idx="25"/>
          </p:nvPr>
        </p:nvSpPr>
        <p:spPr bwMode="gray">
          <a:xfrm>
            <a:off x="280181" y="4985012"/>
            <a:ext cx="2935497"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0" name="Text Placeholder 11">
            <a:extLst>
              <a:ext uri="{FF2B5EF4-FFF2-40B4-BE49-F238E27FC236}">
                <a16:creationId xmlns:a16="http://schemas.microsoft.com/office/drawing/2014/main" id="{DC4BA68C-5B4C-4A6C-846E-96C50FE50D73}"/>
              </a:ext>
            </a:extLst>
          </p:cNvPr>
          <p:cNvSpPr>
            <a:spLocks noGrp="1"/>
          </p:cNvSpPr>
          <p:nvPr>
            <p:ph type="body" sz="quarter" idx="26"/>
          </p:nvPr>
        </p:nvSpPr>
        <p:spPr bwMode="gray">
          <a:xfrm>
            <a:off x="263525" y="1473599"/>
            <a:ext cx="295215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1" name="Text Placeholder 11">
            <a:extLst>
              <a:ext uri="{FF2B5EF4-FFF2-40B4-BE49-F238E27FC236}">
                <a16:creationId xmlns:a16="http://schemas.microsoft.com/office/drawing/2014/main" id="{5EDA259E-FC8F-43D1-B501-E3CEAB636702}"/>
              </a:ext>
            </a:extLst>
          </p:cNvPr>
          <p:cNvSpPr>
            <a:spLocks noGrp="1"/>
          </p:cNvSpPr>
          <p:nvPr>
            <p:ph type="body" sz="quarter" idx="24"/>
          </p:nvPr>
        </p:nvSpPr>
        <p:spPr bwMode="gray">
          <a:xfrm>
            <a:off x="263523" y="3240301"/>
            <a:ext cx="295215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2" name="Content Placeholder 3">
            <a:extLst>
              <a:ext uri="{FF2B5EF4-FFF2-40B4-BE49-F238E27FC236}">
                <a16:creationId xmlns:a16="http://schemas.microsoft.com/office/drawing/2014/main" id="{374300A6-D16D-4065-B7F9-8A14A4823F9B}"/>
              </a:ext>
            </a:extLst>
          </p:cNvPr>
          <p:cNvSpPr>
            <a:spLocks noGrp="1"/>
          </p:cNvSpPr>
          <p:nvPr>
            <p:ph sz="quarter" idx="27"/>
          </p:nvPr>
        </p:nvSpPr>
        <p:spPr bwMode="gray">
          <a:xfrm>
            <a:off x="263525" y="1844826"/>
            <a:ext cx="2952153" cy="1008108"/>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23" name="Content Placeholder 3">
            <a:extLst>
              <a:ext uri="{FF2B5EF4-FFF2-40B4-BE49-F238E27FC236}">
                <a16:creationId xmlns:a16="http://schemas.microsoft.com/office/drawing/2014/main" id="{B7BF585E-C297-4501-AF84-9BD4BE063F94}"/>
              </a:ext>
            </a:extLst>
          </p:cNvPr>
          <p:cNvSpPr>
            <a:spLocks noGrp="1"/>
          </p:cNvSpPr>
          <p:nvPr>
            <p:ph sz="quarter" idx="28"/>
          </p:nvPr>
        </p:nvSpPr>
        <p:spPr bwMode="gray">
          <a:xfrm>
            <a:off x="263525" y="3600531"/>
            <a:ext cx="2952153" cy="98233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24" name="Content Placeholder 3">
            <a:extLst>
              <a:ext uri="{FF2B5EF4-FFF2-40B4-BE49-F238E27FC236}">
                <a16:creationId xmlns:a16="http://schemas.microsoft.com/office/drawing/2014/main" id="{AB88D336-5640-4086-8C90-556FE2D9D99E}"/>
              </a:ext>
            </a:extLst>
          </p:cNvPr>
          <p:cNvSpPr>
            <a:spLocks noGrp="1"/>
          </p:cNvSpPr>
          <p:nvPr>
            <p:ph sz="quarter" idx="29"/>
          </p:nvPr>
        </p:nvSpPr>
        <p:spPr bwMode="gray">
          <a:xfrm>
            <a:off x="263525" y="5362908"/>
            <a:ext cx="2952153" cy="98233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6" name="Picture Placeholder 24">
            <a:extLst>
              <a:ext uri="{FF2B5EF4-FFF2-40B4-BE49-F238E27FC236}">
                <a16:creationId xmlns:a16="http://schemas.microsoft.com/office/drawing/2014/main" id="{3FBA737A-29A2-47D7-8B8D-D722DB4923A9}"/>
              </a:ext>
            </a:extLst>
          </p:cNvPr>
          <p:cNvSpPr>
            <a:spLocks noGrp="1"/>
          </p:cNvSpPr>
          <p:nvPr>
            <p:ph type="pic" sz="quarter" idx="35" hasCustomPrompt="1"/>
          </p:nvPr>
        </p:nvSpPr>
        <p:spPr>
          <a:xfrm>
            <a:off x="264913" y="1361963"/>
            <a:ext cx="2952000" cy="28800"/>
          </a:xfrm>
          <a:solidFill>
            <a:schemeClr val="tx2"/>
          </a:solidFill>
          <a:ln>
            <a:noFill/>
          </a:ln>
        </p:spPr>
        <p:txBody>
          <a:bodyPr/>
          <a:lstStyle/>
          <a:p>
            <a:r>
              <a:rPr lang="en-US"/>
              <a:t> </a:t>
            </a:r>
          </a:p>
        </p:txBody>
      </p:sp>
      <p:sp>
        <p:nvSpPr>
          <p:cNvPr id="18" name="Picture Placeholder 24">
            <a:extLst>
              <a:ext uri="{FF2B5EF4-FFF2-40B4-BE49-F238E27FC236}">
                <a16:creationId xmlns:a16="http://schemas.microsoft.com/office/drawing/2014/main" id="{4E7C1393-4C9A-4BA9-9221-45C673C9DEB0}"/>
              </a:ext>
            </a:extLst>
          </p:cNvPr>
          <p:cNvSpPr>
            <a:spLocks noGrp="1"/>
          </p:cNvSpPr>
          <p:nvPr>
            <p:ph type="pic" sz="quarter" idx="36" hasCustomPrompt="1"/>
          </p:nvPr>
        </p:nvSpPr>
        <p:spPr>
          <a:xfrm>
            <a:off x="264913" y="3128036"/>
            <a:ext cx="2952000" cy="28800"/>
          </a:xfrm>
          <a:solidFill>
            <a:schemeClr val="tx1"/>
          </a:solidFill>
          <a:ln>
            <a:noFill/>
          </a:ln>
        </p:spPr>
        <p:txBody>
          <a:bodyPr/>
          <a:lstStyle/>
          <a:p>
            <a:r>
              <a:rPr lang="en-US"/>
              <a:t> </a:t>
            </a:r>
          </a:p>
        </p:txBody>
      </p:sp>
      <p:sp>
        <p:nvSpPr>
          <p:cNvPr id="30" name="Picture Placeholder 24">
            <a:extLst>
              <a:ext uri="{FF2B5EF4-FFF2-40B4-BE49-F238E27FC236}">
                <a16:creationId xmlns:a16="http://schemas.microsoft.com/office/drawing/2014/main" id="{19CC5E9F-D92F-41D4-B837-4C6B6DADFC81}"/>
              </a:ext>
            </a:extLst>
          </p:cNvPr>
          <p:cNvSpPr>
            <a:spLocks noGrp="1"/>
          </p:cNvSpPr>
          <p:nvPr>
            <p:ph type="pic" sz="quarter" idx="37" hasCustomPrompt="1"/>
          </p:nvPr>
        </p:nvSpPr>
        <p:spPr>
          <a:xfrm>
            <a:off x="264913" y="4873374"/>
            <a:ext cx="2952000" cy="28800"/>
          </a:xfrm>
          <a:solidFill>
            <a:schemeClr val="accent4"/>
          </a:solidFill>
          <a:ln>
            <a:noFill/>
          </a:ln>
        </p:spPr>
        <p:txBody>
          <a:bodyPr/>
          <a:lstStyle/>
          <a:p>
            <a:r>
              <a:rPr lang="en-US"/>
              <a:t> </a:t>
            </a:r>
          </a:p>
        </p:txBody>
      </p:sp>
      <p:sp>
        <p:nvSpPr>
          <p:cNvPr id="27" name="Title 1">
            <a:extLst>
              <a:ext uri="{FF2B5EF4-FFF2-40B4-BE49-F238E27FC236}">
                <a16:creationId xmlns:a16="http://schemas.microsoft.com/office/drawing/2014/main" id="{AA928351-B87F-49BA-ACE8-AE4121245B81}"/>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30969800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3) &amp; Content (4)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21" name="Picture Placeholder 3">
            <a:extLst>
              <a:ext uri="{FF2B5EF4-FFF2-40B4-BE49-F238E27FC236}">
                <a16:creationId xmlns:a16="http://schemas.microsoft.com/office/drawing/2014/main" id="{9CC6681E-BC33-4CAF-AFB3-EBB43BD322E0}"/>
              </a:ext>
            </a:extLst>
          </p:cNvPr>
          <p:cNvSpPr>
            <a:spLocks noGrp="1"/>
          </p:cNvSpPr>
          <p:nvPr>
            <p:ph type="pic" sz="quarter" idx="23"/>
          </p:nvPr>
        </p:nvSpPr>
        <p:spPr>
          <a:xfrm>
            <a:off x="3489049" y="1376364"/>
            <a:ext cx="8437840" cy="4264475"/>
          </a:xfrm>
          <a:noFill/>
        </p:spPr>
        <p:txBody>
          <a:bodyPr tIns="756000" anchor="ctr"/>
          <a:lstStyle>
            <a:lvl1pPr algn="ctr">
              <a:defRPr>
                <a:solidFill>
                  <a:schemeClr val="accent4"/>
                </a:solidFill>
              </a:defRPr>
            </a:lvl1pPr>
          </a:lstStyle>
          <a:p>
            <a:r>
              <a:rPr lang="en-US"/>
              <a:t>Click icon to add picture</a:t>
            </a:r>
          </a:p>
        </p:txBody>
      </p:sp>
      <p:sp>
        <p:nvSpPr>
          <p:cNvPr id="19" name="Text Placeholder 11">
            <a:extLst>
              <a:ext uri="{FF2B5EF4-FFF2-40B4-BE49-F238E27FC236}">
                <a16:creationId xmlns:a16="http://schemas.microsoft.com/office/drawing/2014/main" id="{A456FEF9-EFA3-4797-83EF-F48AA5968C8F}"/>
              </a:ext>
            </a:extLst>
          </p:cNvPr>
          <p:cNvSpPr>
            <a:spLocks noGrp="1"/>
          </p:cNvSpPr>
          <p:nvPr>
            <p:ph type="body" sz="quarter" idx="30"/>
          </p:nvPr>
        </p:nvSpPr>
        <p:spPr bwMode="gray">
          <a:xfrm>
            <a:off x="263525" y="1473599"/>
            <a:ext cx="295215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0" name="Content Placeholder 3">
            <a:extLst>
              <a:ext uri="{FF2B5EF4-FFF2-40B4-BE49-F238E27FC236}">
                <a16:creationId xmlns:a16="http://schemas.microsoft.com/office/drawing/2014/main" id="{418C37B3-FDA7-4582-A6B2-DF971CCAAD37}"/>
              </a:ext>
            </a:extLst>
          </p:cNvPr>
          <p:cNvSpPr>
            <a:spLocks noGrp="1"/>
          </p:cNvSpPr>
          <p:nvPr>
            <p:ph sz="quarter" idx="26"/>
          </p:nvPr>
        </p:nvSpPr>
        <p:spPr bwMode="gray">
          <a:xfrm>
            <a:off x="263525" y="1844826"/>
            <a:ext cx="2952153" cy="739879"/>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p:txBody>
      </p:sp>
      <p:sp>
        <p:nvSpPr>
          <p:cNvPr id="23" name="Text Placeholder 11">
            <a:extLst>
              <a:ext uri="{FF2B5EF4-FFF2-40B4-BE49-F238E27FC236}">
                <a16:creationId xmlns:a16="http://schemas.microsoft.com/office/drawing/2014/main" id="{73138666-4D60-430D-84CA-98923051AE97}"/>
              </a:ext>
            </a:extLst>
          </p:cNvPr>
          <p:cNvSpPr>
            <a:spLocks noGrp="1"/>
          </p:cNvSpPr>
          <p:nvPr>
            <p:ph type="body" sz="quarter" idx="24"/>
          </p:nvPr>
        </p:nvSpPr>
        <p:spPr bwMode="gray">
          <a:xfrm>
            <a:off x="263525" y="3001274"/>
            <a:ext cx="295215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4" name="Content Placeholder 3">
            <a:extLst>
              <a:ext uri="{FF2B5EF4-FFF2-40B4-BE49-F238E27FC236}">
                <a16:creationId xmlns:a16="http://schemas.microsoft.com/office/drawing/2014/main" id="{7F262DA2-6165-4B36-88C9-DAE3B63AD4F1}"/>
              </a:ext>
            </a:extLst>
          </p:cNvPr>
          <p:cNvSpPr>
            <a:spLocks noGrp="1"/>
          </p:cNvSpPr>
          <p:nvPr>
            <p:ph sz="quarter" idx="27"/>
          </p:nvPr>
        </p:nvSpPr>
        <p:spPr bwMode="gray">
          <a:xfrm>
            <a:off x="263525" y="3361504"/>
            <a:ext cx="2952153" cy="72096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p:txBody>
      </p:sp>
      <p:sp>
        <p:nvSpPr>
          <p:cNvPr id="26" name="Text Placeholder 11">
            <a:extLst>
              <a:ext uri="{FF2B5EF4-FFF2-40B4-BE49-F238E27FC236}">
                <a16:creationId xmlns:a16="http://schemas.microsoft.com/office/drawing/2014/main" id="{88847DCA-998F-4A45-800E-CAFE0984C321}"/>
              </a:ext>
            </a:extLst>
          </p:cNvPr>
          <p:cNvSpPr>
            <a:spLocks noGrp="1"/>
          </p:cNvSpPr>
          <p:nvPr>
            <p:ph type="body" sz="quarter" idx="25"/>
          </p:nvPr>
        </p:nvSpPr>
        <p:spPr bwMode="gray">
          <a:xfrm>
            <a:off x="275973" y="4496041"/>
            <a:ext cx="2935497"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7" name="Content Placeholder 3">
            <a:extLst>
              <a:ext uri="{FF2B5EF4-FFF2-40B4-BE49-F238E27FC236}">
                <a16:creationId xmlns:a16="http://schemas.microsoft.com/office/drawing/2014/main" id="{C16325E6-C1F6-4393-A300-FB4F110973D8}"/>
              </a:ext>
            </a:extLst>
          </p:cNvPr>
          <p:cNvSpPr>
            <a:spLocks noGrp="1"/>
          </p:cNvSpPr>
          <p:nvPr>
            <p:ph sz="quarter" idx="28"/>
          </p:nvPr>
        </p:nvSpPr>
        <p:spPr bwMode="gray">
          <a:xfrm>
            <a:off x="275973" y="4873937"/>
            <a:ext cx="2952153" cy="72096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p:txBody>
      </p:sp>
      <p:sp>
        <p:nvSpPr>
          <p:cNvPr id="17" name="Text Placeholder 7">
            <a:extLst>
              <a:ext uri="{FF2B5EF4-FFF2-40B4-BE49-F238E27FC236}">
                <a16:creationId xmlns:a16="http://schemas.microsoft.com/office/drawing/2014/main" id="{F9EB9EBF-A7BC-402C-B3E0-262AB3649DD2}"/>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22" name="Picture Placeholder 24">
            <a:extLst>
              <a:ext uri="{FF2B5EF4-FFF2-40B4-BE49-F238E27FC236}">
                <a16:creationId xmlns:a16="http://schemas.microsoft.com/office/drawing/2014/main" id="{F46F1FB5-199E-4A64-88F4-3FB8588CF0AF}"/>
              </a:ext>
            </a:extLst>
          </p:cNvPr>
          <p:cNvSpPr>
            <a:spLocks noGrp="1"/>
          </p:cNvSpPr>
          <p:nvPr>
            <p:ph type="pic" sz="quarter" idx="36" hasCustomPrompt="1"/>
          </p:nvPr>
        </p:nvSpPr>
        <p:spPr>
          <a:xfrm>
            <a:off x="264913" y="1361963"/>
            <a:ext cx="2952000" cy="28800"/>
          </a:xfrm>
          <a:solidFill>
            <a:schemeClr val="tx2"/>
          </a:solidFill>
          <a:ln>
            <a:noFill/>
          </a:ln>
        </p:spPr>
        <p:txBody>
          <a:bodyPr/>
          <a:lstStyle/>
          <a:p>
            <a:r>
              <a:rPr lang="en-US"/>
              <a:t> </a:t>
            </a:r>
          </a:p>
        </p:txBody>
      </p:sp>
      <p:sp>
        <p:nvSpPr>
          <p:cNvPr id="25" name="Picture Placeholder 24">
            <a:extLst>
              <a:ext uri="{FF2B5EF4-FFF2-40B4-BE49-F238E27FC236}">
                <a16:creationId xmlns:a16="http://schemas.microsoft.com/office/drawing/2014/main" id="{B1668C6F-DC3A-4749-8B7C-383DA1E147DE}"/>
              </a:ext>
            </a:extLst>
          </p:cNvPr>
          <p:cNvSpPr>
            <a:spLocks noGrp="1"/>
          </p:cNvSpPr>
          <p:nvPr>
            <p:ph type="pic" sz="quarter" idx="37" hasCustomPrompt="1"/>
          </p:nvPr>
        </p:nvSpPr>
        <p:spPr>
          <a:xfrm>
            <a:off x="264913" y="2893044"/>
            <a:ext cx="2952000" cy="28800"/>
          </a:xfrm>
          <a:solidFill>
            <a:schemeClr val="tx1"/>
          </a:solidFill>
          <a:ln>
            <a:noFill/>
          </a:ln>
        </p:spPr>
        <p:txBody>
          <a:bodyPr/>
          <a:lstStyle/>
          <a:p>
            <a:r>
              <a:rPr lang="en-US"/>
              <a:t> </a:t>
            </a:r>
          </a:p>
        </p:txBody>
      </p:sp>
      <p:sp>
        <p:nvSpPr>
          <p:cNvPr id="28" name="Picture Placeholder 24">
            <a:extLst>
              <a:ext uri="{FF2B5EF4-FFF2-40B4-BE49-F238E27FC236}">
                <a16:creationId xmlns:a16="http://schemas.microsoft.com/office/drawing/2014/main" id="{9344FF73-CD20-4A20-A858-93DFA4F381D7}"/>
              </a:ext>
            </a:extLst>
          </p:cNvPr>
          <p:cNvSpPr>
            <a:spLocks noGrp="1"/>
          </p:cNvSpPr>
          <p:nvPr>
            <p:ph type="pic" sz="quarter" idx="38" hasCustomPrompt="1"/>
          </p:nvPr>
        </p:nvSpPr>
        <p:spPr>
          <a:xfrm>
            <a:off x="264913" y="4384403"/>
            <a:ext cx="2952000" cy="28800"/>
          </a:xfrm>
          <a:solidFill>
            <a:schemeClr val="accent4"/>
          </a:solidFill>
          <a:ln>
            <a:noFill/>
          </a:ln>
        </p:spPr>
        <p:txBody>
          <a:bodyPr/>
          <a:lstStyle/>
          <a:p>
            <a:r>
              <a:rPr lang="en-US"/>
              <a:t> </a:t>
            </a:r>
          </a:p>
        </p:txBody>
      </p:sp>
      <p:sp>
        <p:nvSpPr>
          <p:cNvPr id="29" name="Title 1">
            <a:extLst>
              <a:ext uri="{FF2B5EF4-FFF2-40B4-BE49-F238E27FC236}">
                <a16:creationId xmlns:a16="http://schemas.microsoft.com/office/drawing/2014/main" id="{6F663D08-3767-42E7-8213-FF35A9ED0D92}"/>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12416090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3) &amp; Content (3) &amp; Numbers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38" name="Text Placeholder 11">
            <a:extLst>
              <a:ext uri="{FF2B5EF4-FFF2-40B4-BE49-F238E27FC236}">
                <a16:creationId xmlns:a16="http://schemas.microsoft.com/office/drawing/2014/main" id="{334276D4-69E8-479D-9F34-5E846D41D7C3}"/>
              </a:ext>
            </a:extLst>
          </p:cNvPr>
          <p:cNvSpPr>
            <a:spLocks noGrp="1"/>
          </p:cNvSpPr>
          <p:nvPr>
            <p:ph type="body" sz="quarter" idx="23"/>
          </p:nvPr>
        </p:nvSpPr>
        <p:spPr bwMode="gray">
          <a:xfrm>
            <a:off x="263524" y="3532205"/>
            <a:ext cx="3528219"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9" name="Text Placeholder 11">
            <a:extLst>
              <a:ext uri="{FF2B5EF4-FFF2-40B4-BE49-F238E27FC236}">
                <a16:creationId xmlns:a16="http://schemas.microsoft.com/office/drawing/2014/main" id="{D78A5E39-BD74-4E47-BCC6-1789A4ECF3F4}"/>
              </a:ext>
            </a:extLst>
          </p:cNvPr>
          <p:cNvSpPr>
            <a:spLocks noGrp="1"/>
          </p:cNvSpPr>
          <p:nvPr>
            <p:ph type="body" sz="quarter" idx="24"/>
          </p:nvPr>
        </p:nvSpPr>
        <p:spPr bwMode="gray">
          <a:xfrm>
            <a:off x="4325749" y="3532205"/>
            <a:ext cx="352803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0" name="Text Placeholder 11">
            <a:extLst>
              <a:ext uri="{FF2B5EF4-FFF2-40B4-BE49-F238E27FC236}">
                <a16:creationId xmlns:a16="http://schemas.microsoft.com/office/drawing/2014/main" id="{25E45DFB-3F74-413C-840C-C77358A01D7D}"/>
              </a:ext>
            </a:extLst>
          </p:cNvPr>
          <p:cNvSpPr>
            <a:spLocks noGrp="1"/>
          </p:cNvSpPr>
          <p:nvPr>
            <p:ph type="body" sz="quarter" idx="25"/>
          </p:nvPr>
        </p:nvSpPr>
        <p:spPr bwMode="gray">
          <a:xfrm>
            <a:off x="8381696" y="3532205"/>
            <a:ext cx="3546779"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1" name="Content Placeholder 3">
            <a:extLst>
              <a:ext uri="{FF2B5EF4-FFF2-40B4-BE49-F238E27FC236}">
                <a16:creationId xmlns:a16="http://schemas.microsoft.com/office/drawing/2014/main" id="{12C3E05B-F4DE-48A5-96D0-3C4010D5B8F8}"/>
              </a:ext>
            </a:extLst>
          </p:cNvPr>
          <p:cNvSpPr>
            <a:spLocks noGrp="1"/>
          </p:cNvSpPr>
          <p:nvPr>
            <p:ph sz="quarter" idx="26"/>
          </p:nvPr>
        </p:nvSpPr>
        <p:spPr bwMode="gray">
          <a:xfrm>
            <a:off x="4325750" y="3903424"/>
            <a:ext cx="3528034"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Placeholder 3">
            <a:extLst>
              <a:ext uri="{FF2B5EF4-FFF2-40B4-BE49-F238E27FC236}">
                <a16:creationId xmlns:a16="http://schemas.microsoft.com/office/drawing/2014/main" id="{732C4B7D-BBBD-47FD-B2B2-17406547E1D4}"/>
              </a:ext>
            </a:extLst>
          </p:cNvPr>
          <p:cNvSpPr>
            <a:spLocks noGrp="1"/>
          </p:cNvSpPr>
          <p:nvPr>
            <p:ph sz="quarter" idx="27"/>
          </p:nvPr>
        </p:nvSpPr>
        <p:spPr bwMode="gray">
          <a:xfrm>
            <a:off x="8381697" y="3903424"/>
            <a:ext cx="3546779"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Content Placeholder 3">
            <a:extLst>
              <a:ext uri="{FF2B5EF4-FFF2-40B4-BE49-F238E27FC236}">
                <a16:creationId xmlns:a16="http://schemas.microsoft.com/office/drawing/2014/main" id="{991CCDC2-331B-485D-A908-198D803BF9B8}"/>
              </a:ext>
            </a:extLst>
          </p:cNvPr>
          <p:cNvSpPr>
            <a:spLocks noGrp="1"/>
          </p:cNvSpPr>
          <p:nvPr>
            <p:ph sz="quarter" idx="28"/>
          </p:nvPr>
        </p:nvSpPr>
        <p:spPr bwMode="gray">
          <a:xfrm>
            <a:off x="263524" y="3903424"/>
            <a:ext cx="3528219"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6">
            <a:extLst>
              <a:ext uri="{FF2B5EF4-FFF2-40B4-BE49-F238E27FC236}">
                <a16:creationId xmlns:a16="http://schemas.microsoft.com/office/drawing/2014/main" id="{FF461397-9E3E-4AF0-993E-CDCD014A8749}"/>
              </a:ext>
            </a:extLst>
          </p:cNvPr>
          <p:cNvSpPr>
            <a:spLocks noGrp="1"/>
          </p:cNvSpPr>
          <p:nvPr>
            <p:ph sz="quarter" idx="43" hasCustomPrompt="1"/>
          </p:nvPr>
        </p:nvSpPr>
        <p:spPr>
          <a:xfrm>
            <a:off x="263526"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BBvoice" panose="020D0603020503020204" pitchFamily="34" charset="0"/>
                <a:cs typeface="ABBvoice" panose="020D0603020503020204" pitchFamily="34" charset="0"/>
              </a:defRPr>
            </a:lvl1pPr>
          </a:lstStyle>
          <a:p>
            <a:pPr lvl="0"/>
            <a:r>
              <a:rPr lang="en-US"/>
              <a:t>0</a:t>
            </a:r>
            <a:r>
              <a:rPr lang="pl-PL"/>
              <a:t>1</a:t>
            </a:r>
            <a:r>
              <a:rPr lang="en-US"/>
              <a:t>.</a:t>
            </a:r>
            <a:endParaRPr lang="en-GB"/>
          </a:p>
        </p:txBody>
      </p:sp>
      <p:sp>
        <p:nvSpPr>
          <p:cNvPr id="28" name="Content Placeholder 6">
            <a:extLst>
              <a:ext uri="{FF2B5EF4-FFF2-40B4-BE49-F238E27FC236}">
                <a16:creationId xmlns:a16="http://schemas.microsoft.com/office/drawing/2014/main" id="{A6A7DFB3-349A-4DAD-B217-CF4EC389CA56}"/>
              </a:ext>
            </a:extLst>
          </p:cNvPr>
          <p:cNvSpPr>
            <a:spLocks noGrp="1"/>
          </p:cNvSpPr>
          <p:nvPr>
            <p:ph sz="quarter" idx="44" hasCustomPrompt="1"/>
          </p:nvPr>
        </p:nvSpPr>
        <p:spPr>
          <a:xfrm>
            <a:off x="4325561"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BBvoice" panose="020D0603020503020204" pitchFamily="34" charset="0"/>
                <a:cs typeface="ABBvoice" panose="020D0603020503020204" pitchFamily="34" charset="0"/>
              </a:defRPr>
            </a:lvl1pPr>
          </a:lstStyle>
          <a:p>
            <a:pPr lvl="0"/>
            <a:r>
              <a:rPr lang="en-US"/>
              <a:t>0</a:t>
            </a:r>
            <a:r>
              <a:rPr lang="pl-PL"/>
              <a:t>2</a:t>
            </a:r>
            <a:r>
              <a:rPr lang="en-US"/>
              <a:t>.</a:t>
            </a:r>
            <a:endParaRPr lang="en-GB"/>
          </a:p>
        </p:txBody>
      </p:sp>
      <p:sp>
        <p:nvSpPr>
          <p:cNvPr id="29" name="Content Placeholder 6">
            <a:extLst>
              <a:ext uri="{FF2B5EF4-FFF2-40B4-BE49-F238E27FC236}">
                <a16:creationId xmlns:a16="http://schemas.microsoft.com/office/drawing/2014/main" id="{8F31884C-A4A7-4688-ACCF-FD03ED05AA24}"/>
              </a:ext>
            </a:extLst>
          </p:cNvPr>
          <p:cNvSpPr>
            <a:spLocks noGrp="1"/>
          </p:cNvSpPr>
          <p:nvPr>
            <p:ph sz="quarter" idx="45" hasCustomPrompt="1"/>
          </p:nvPr>
        </p:nvSpPr>
        <p:spPr>
          <a:xfrm>
            <a:off x="8381692"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BBvoice" panose="020D0603020503020204" pitchFamily="34" charset="0"/>
                <a:cs typeface="ABBvoice" panose="020D0603020503020204" pitchFamily="34" charset="0"/>
              </a:defRPr>
            </a:lvl1pPr>
          </a:lstStyle>
          <a:p>
            <a:pPr lvl="0"/>
            <a:r>
              <a:rPr lang="en-US"/>
              <a:t>0</a:t>
            </a:r>
            <a:r>
              <a:rPr lang="pl-PL"/>
              <a:t>3</a:t>
            </a:r>
            <a:r>
              <a:rPr lang="en-US"/>
              <a:t>.</a:t>
            </a:r>
            <a:endParaRPr lang="en-GB"/>
          </a:p>
        </p:txBody>
      </p:sp>
      <p:sp>
        <p:nvSpPr>
          <p:cNvPr id="22" name="Picture Placeholder 24">
            <a:extLst>
              <a:ext uri="{FF2B5EF4-FFF2-40B4-BE49-F238E27FC236}">
                <a16:creationId xmlns:a16="http://schemas.microsoft.com/office/drawing/2014/main" id="{AC344F38-9189-4DF0-B7AA-36D855DF2664}"/>
              </a:ext>
            </a:extLst>
          </p:cNvPr>
          <p:cNvSpPr>
            <a:spLocks noGrp="1"/>
          </p:cNvSpPr>
          <p:nvPr>
            <p:ph type="pic" sz="quarter" idx="33" hasCustomPrompt="1"/>
          </p:nvPr>
        </p:nvSpPr>
        <p:spPr>
          <a:xfrm>
            <a:off x="264913" y="3416161"/>
            <a:ext cx="3528000" cy="28800"/>
          </a:xfrm>
          <a:solidFill>
            <a:schemeClr val="tx2"/>
          </a:solidFill>
          <a:ln>
            <a:noFill/>
          </a:ln>
        </p:spPr>
        <p:txBody>
          <a:bodyPr/>
          <a:lstStyle/>
          <a:p>
            <a:r>
              <a:rPr lang="en-US"/>
              <a:t> </a:t>
            </a:r>
          </a:p>
        </p:txBody>
      </p:sp>
      <p:sp>
        <p:nvSpPr>
          <p:cNvPr id="23" name="Picture Placeholder 24">
            <a:extLst>
              <a:ext uri="{FF2B5EF4-FFF2-40B4-BE49-F238E27FC236}">
                <a16:creationId xmlns:a16="http://schemas.microsoft.com/office/drawing/2014/main" id="{88A8D72B-481C-4915-BDD5-84F33CD0D326}"/>
              </a:ext>
            </a:extLst>
          </p:cNvPr>
          <p:cNvSpPr>
            <a:spLocks noGrp="1"/>
          </p:cNvSpPr>
          <p:nvPr>
            <p:ph type="pic" sz="quarter" idx="34" hasCustomPrompt="1"/>
          </p:nvPr>
        </p:nvSpPr>
        <p:spPr>
          <a:xfrm>
            <a:off x="4325785" y="3416161"/>
            <a:ext cx="3528000" cy="28800"/>
          </a:xfrm>
          <a:solidFill>
            <a:schemeClr val="tx1"/>
          </a:solidFill>
          <a:ln>
            <a:noFill/>
          </a:ln>
        </p:spPr>
        <p:txBody>
          <a:bodyPr/>
          <a:lstStyle/>
          <a:p>
            <a:r>
              <a:rPr lang="en-US"/>
              <a:t> </a:t>
            </a:r>
          </a:p>
        </p:txBody>
      </p:sp>
      <p:sp>
        <p:nvSpPr>
          <p:cNvPr id="24" name="Picture Placeholder 24">
            <a:extLst>
              <a:ext uri="{FF2B5EF4-FFF2-40B4-BE49-F238E27FC236}">
                <a16:creationId xmlns:a16="http://schemas.microsoft.com/office/drawing/2014/main" id="{A1BCB47C-BD27-4922-A21C-D0A18902CEE2}"/>
              </a:ext>
            </a:extLst>
          </p:cNvPr>
          <p:cNvSpPr>
            <a:spLocks noGrp="1"/>
          </p:cNvSpPr>
          <p:nvPr>
            <p:ph type="pic" sz="quarter" idx="46" hasCustomPrompt="1"/>
          </p:nvPr>
        </p:nvSpPr>
        <p:spPr>
          <a:xfrm>
            <a:off x="8400475" y="3416161"/>
            <a:ext cx="3528000" cy="28800"/>
          </a:xfrm>
          <a:solidFill>
            <a:schemeClr val="accent4"/>
          </a:solidFill>
          <a:ln>
            <a:noFill/>
          </a:ln>
        </p:spPr>
        <p:txBody>
          <a:bodyPr/>
          <a:lstStyle/>
          <a:p>
            <a:r>
              <a:rPr lang="en-US"/>
              <a:t> </a:t>
            </a:r>
          </a:p>
        </p:txBody>
      </p:sp>
      <p:sp>
        <p:nvSpPr>
          <p:cNvPr id="19" name="Title 1">
            <a:extLst>
              <a:ext uri="{FF2B5EF4-FFF2-40B4-BE49-F238E27FC236}">
                <a16:creationId xmlns:a16="http://schemas.microsoft.com/office/drawing/2014/main" id="{5A74342C-ADC8-4817-82CE-51621131984D}"/>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27789986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4) &amp; Content (4) &amp; Numbers (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31" name="Text Placeholder 11">
            <a:extLst>
              <a:ext uri="{FF2B5EF4-FFF2-40B4-BE49-F238E27FC236}">
                <a16:creationId xmlns:a16="http://schemas.microsoft.com/office/drawing/2014/main" id="{D1D57BDC-6E92-486A-AE2C-5DDC13E1D23C}"/>
              </a:ext>
            </a:extLst>
          </p:cNvPr>
          <p:cNvSpPr>
            <a:spLocks noGrp="1"/>
          </p:cNvSpPr>
          <p:nvPr>
            <p:ph type="body" sz="quarter" idx="26"/>
          </p:nvPr>
        </p:nvSpPr>
        <p:spPr bwMode="gray">
          <a:xfrm>
            <a:off x="263525" y="3532205"/>
            <a:ext cx="27000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a:t>
            </a:r>
          </a:p>
        </p:txBody>
      </p:sp>
      <p:sp>
        <p:nvSpPr>
          <p:cNvPr id="32" name="Content Placeholder 3">
            <a:extLst>
              <a:ext uri="{FF2B5EF4-FFF2-40B4-BE49-F238E27FC236}">
                <a16:creationId xmlns:a16="http://schemas.microsoft.com/office/drawing/2014/main" id="{02392784-44EE-4314-84BD-B868C1661DD3}"/>
              </a:ext>
            </a:extLst>
          </p:cNvPr>
          <p:cNvSpPr>
            <a:spLocks noGrp="1"/>
          </p:cNvSpPr>
          <p:nvPr>
            <p:ph sz="quarter" idx="28"/>
          </p:nvPr>
        </p:nvSpPr>
        <p:spPr bwMode="gray">
          <a:xfrm>
            <a:off x="263525" y="3903424"/>
            <a:ext cx="2700000"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11">
            <a:extLst>
              <a:ext uri="{FF2B5EF4-FFF2-40B4-BE49-F238E27FC236}">
                <a16:creationId xmlns:a16="http://schemas.microsoft.com/office/drawing/2014/main" id="{3D96C7B1-1BCB-4F43-BFC8-1399F3D13547}"/>
              </a:ext>
            </a:extLst>
          </p:cNvPr>
          <p:cNvSpPr>
            <a:spLocks noGrp="1"/>
          </p:cNvSpPr>
          <p:nvPr>
            <p:ph type="body" sz="quarter" idx="29"/>
          </p:nvPr>
        </p:nvSpPr>
        <p:spPr bwMode="gray">
          <a:xfrm>
            <a:off x="3251841" y="3532205"/>
            <a:ext cx="27000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a:t>
            </a:r>
          </a:p>
        </p:txBody>
      </p:sp>
      <p:sp>
        <p:nvSpPr>
          <p:cNvPr id="34" name="Content Placeholder 3">
            <a:extLst>
              <a:ext uri="{FF2B5EF4-FFF2-40B4-BE49-F238E27FC236}">
                <a16:creationId xmlns:a16="http://schemas.microsoft.com/office/drawing/2014/main" id="{CDAC2527-DFB4-4638-8DCD-E04B936CE13D}"/>
              </a:ext>
            </a:extLst>
          </p:cNvPr>
          <p:cNvSpPr>
            <a:spLocks noGrp="1"/>
          </p:cNvSpPr>
          <p:nvPr>
            <p:ph sz="quarter" idx="30"/>
          </p:nvPr>
        </p:nvSpPr>
        <p:spPr bwMode="gray">
          <a:xfrm>
            <a:off x="3251841" y="3903424"/>
            <a:ext cx="2700000"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ext Placeholder 11">
            <a:extLst>
              <a:ext uri="{FF2B5EF4-FFF2-40B4-BE49-F238E27FC236}">
                <a16:creationId xmlns:a16="http://schemas.microsoft.com/office/drawing/2014/main" id="{AB5DAA13-2760-45CC-A6EC-7BEB802406FC}"/>
              </a:ext>
            </a:extLst>
          </p:cNvPr>
          <p:cNvSpPr>
            <a:spLocks noGrp="1"/>
          </p:cNvSpPr>
          <p:nvPr>
            <p:ph type="body" sz="quarter" idx="31"/>
          </p:nvPr>
        </p:nvSpPr>
        <p:spPr bwMode="gray">
          <a:xfrm>
            <a:off x="6240158" y="3532205"/>
            <a:ext cx="27000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a:t>
            </a:r>
          </a:p>
        </p:txBody>
      </p:sp>
      <p:sp>
        <p:nvSpPr>
          <p:cNvPr id="36" name="Content Placeholder 3">
            <a:extLst>
              <a:ext uri="{FF2B5EF4-FFF2-40B4-BE49-F238E27FC236}">
                <a16:creationId xmlns:a16="http://schemas.microsoft.com/office/drawing/2014/main" id="{8E59A62E-84C3-48BA-868C-E3454A6916E1}"/>
              </a:ext>
            </a:extLst>
          </p:cNvPr>
          <p:cNvSpPr>
            <a:spLocks noGrp="1"/>
          </p:cNvSpPr>
          <p:nvPr>
            <p:ph sz="quarter" idx="32"/>
          </p:nvPr>
        </p:nvSpPr>
        <p:spPr bwMode="gray">
          <a:xfrm>
            <a:off x="6240158" y="3903424"/>
            <a:ext cx="2700000"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 Placeholder 11">
            <a:extLst>
              <a:ext uri="{FF2B5EF4-FFF2-40B4-BE49-F238E27FC236}">
                <a16:creationId xmlns:a16="http://schemas.microsoft.com/office/drawing/2014/main" id="{79BBCBA5-D7D9-4D52-8F30-668C4D95A73A}"/>
              </a:ext>
            </a:extLst>
          </p:cNvPr>
          <p:cNvSpPr>
            <a:spLocks noGrp="1"/>
          </p:cNvSpPr>
          <p:nvPr>
            <p:ph type="body" sz="quarter" idx="33"/>
          </p:nvPr>
        </p:nvSpPr>
        <p:spPr bwMode="gray">
          <a:xfrm>
            <a:off x="9228475" y="3532205"/>
            <a:ext cx="27000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a:t>
            </a:r>
          </a:p>
        </p:txBody>
      </p:sp>
      <p:sp>
        <p:nvSpPr>
          <p:cNvPr id="38" name="Content Placeholder 3">
            <a:extLst>
              <a:ext uri="{FF2B5EF4-FFF2-40B4-BE49-F238E27FC236}">
                <a16:creationId xmlns:a16="http://schemas.microsoft.com/office/drawing/2014/main" id="{F2921E8B-05BF-434D-A65F-66946D72EAE7}"/>
              </a:ext>
            </a:extLst>
          </p:cNvPr>
          <p:cNvSpPr>
            <a:spLocks noGrp="1"/>
          </p:cNvSpPr>
          <p:nvPr>
            <p:ph sz="quarter" idx="34"/>
          </p:nvPr>
        </p:nvSpPr>
        <p:spPr bwMode="gray">
          <a:xfrm>
            <a:off x="9228475" y="3903424"/>
            <a:ext cx="2700000"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6">
            <a:extLst>
              <a:ext uri="{FF2B5EF4-FFF2-40B4-BE49-F238E27FC236}">
                <a16:creationId xmlns:a16="http://schemas.microsoft.com/office/drawing/2014/main" id="{D4A65557-9CD2-406D-8B52-6943070AE0AB}"/>
              </a:ext>
            </a:extLst>
          </p:cNvPr>
          <p:cNvSpPr>
            <a:spLocks noGrp="1"/>
          </p:cNvSpPr>
          <p:nvPr>
            <p:ph sz="quarter" idx="44" hasCustomPrompt="1"/>
          </p:nvPr>
        </p:nvSpPr>
        <p:spPr>
          <a:xfrm>
            <a:off x="3251841"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BBvoice" panose="020D0603020503020204" pitchFamily="34" charset="0"/>
                <a:cs typeface="ABBvoice" panose="020D0603020503020204" pitchFamily="34" charset="0"/>
              </a:defRPr>
            </a:lvl1pPr>
          </a:lstStyle>
          <a:p>
            <a:pPr lvl="0"/>
            <a:r>
              <a:rPr lang="en-US"/>
              <a:t>0</a:t>
            </a:r>
            <a:r>
              <a:rPr lang="pl-PL"/>
              <a:t>2</a:t>
            </a:r>
            <a:r>
              <a:rPr lang="en-US"/>
              <a:t>.</a:t>
            </a:r>
            <a:endParaRPr lang="en-GB"/>
          </a:p>
        </p:txBody>
      </p:sp>
      <p:sp>
        <p:nvSpPr>
          <p:cNvPr id="39" name="Content Placeholder 6">
            <a:extLst>
              <a:ext uri="{FF2B5EF4-FFF2-40B4-BE49-F238E27FC236}">
                <a16:creationId xmlns:a16="http://schemas.microsoft.com/office/drawing/2014/main" id="{018F2D4F-C26A-4C5E-A29A-571528EABD05}"/>
              </a:ext>
            </a:extLst>
          </p:cNvPr>
          <p:cNvSpPr>
            <a:spLocks noGrp="1"/>
          </p:cNvSpPr>
          <p:nvPr>
            <p:ph sz="quarter" idx="45" hasCustomPrompt="1"/>
          </p:nvPr>
        </p:nvSpPr>
        <p:spPr>
          <a:xfrm>
            <a:off x="6240156"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BBvoice" panose="020D0603020503020204" pitchFamily="34" charset="0"/>
                <a:cs typeface="ABBvoice" panose="020D0603020503020204" pitchFamily="34" charset="0"/>
              </a:defRPr>
            </a:lvl1pPr>
          </a:lstStyle>
          <a:p>
            <a:pPr lvl="0"/>
            <a:r>
              <a:rPr lang="en-US"/>
              <a:t>0</a:t>
            </a:r>
            <a:r>
              <a:rPr lang="pl-PL"/>
              <a:t>3</a:t>
            </a:r>
            <a:r>
              <a:rPr lang="en-US"/>
              <a:t>.</a:t>
            </a:r>
            <a:endParaRPr lang="en-GB"/>
          </a:p>
        </p:txBody>
      </p:sp>
      <p:sp>
        <p:nvSpPr>
          <p:cNvPr id="41" name="Content Placeholder 6">
            <a:extLst>
              <a:ext uri="{FF2B5EF4-FFF2-40B4-BE49-F238E27FC236}">
                <a16:creationId xmlns:a16="http://schemas.microsoft.com/office/drawing/2014/main" id="{6F08678E-73C5-4F03-9E09-85D20BD9B99F}"/>
              </a:ext>
            </a:extLst>
          </p:cNvPr>
          <p:cNvSpPr>
            <a:spLocks noGrp="1"/>
          </p:cNvSpPr>
          <p:nvPr>
            <p:ph sz="quarter" idx="43" hasCustomPrompt="1"/>
          </p:nvPr>
        </p:nvSpPr>
        <p:spPr>
          <a:xfrm>
            <a:off x="263526"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BBvoice" panose="020D0603020503020204" pitchFamily="34" charset="0"/>
                <a:cs typeface="ABBvoice" panose="020D0603020503020204" pitchFamily="34" charset="0"/>
              </a:defRPr>
            </a:lvl1pPr>
          </a:lstStyle>
          <a:p>
            <a:pPr lvl="0"/>
            <a:r>
              <a:rPr lang="en-US"/>
              <a:t>0</a:t>
            </a:r>
            <a:r>
              <a:rPr lang="pl-PL"/>
              <a:t>1</a:t>
            </a:r>
            <a:r>
              <a:rPr lang="en-US"/>
              <a:t>.</a:t>
            </a:r>
            <a:endParaRPr lang="en-GB"/>
          </a:p>
        </p:txBody>
      </p:sp>
      <p:sp>
        <p:nvSpPr>
          <p:cNvPr id="42" name="Content Placeholder 6">
            <a:extLst>
              <a:ext uri="{FF2B5EF4-FFF2-40B4-BE49-F238E27FC236}">
                <a16:creationId xmlns:a16="http://schemas.microsoft.com/office/drawing/2014/main" id="{38A6D437-EBE7-487A-A3B0-DE8D773F65CB}"/>
              </a:ext>
            </a:extLst>
          </p:cNvPr>
          <p:cNvSpPr>
            <a:spLocks noGrp="1"/>
          </p:cNvSpPr>
          <p:nvPr>
            <p:ph sz="quarter" idx="46" hasCustomPrompt="1"/>
          </p:nvPr>
        </p:nvSpPr>
        <p:spPr>
          <a:xfrm>
            <a:off x="9228471"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BBvoice" panose="020D0603020503020204" pitchFamily="34" charset="0"/>
                <a:cs typeface="ABBvoice" panose="020D0603020503020204" pitchFamily="34" charset="0"/>
              </a:defRPr>
            </a:lvl1pPr>
          </a:lstStyle>
          <a:p>
            <a:pPr lvl="0"/>
            <a:r>
              <a:rPr lang="en-US"/>
              <a:t>0</a:t>
            </a:r>
            <a:r>
              <a:rPr lang="pl-PL"/>
              <a:t>4</a:t>
            </a:r>
            <a:r>
              <a:rPr lang="en-US"/>
              <a:t>.</a:t>
            </a:r>
            <a:endParaRPr lang="en-GB"/>
          </a:p>
        </p:txBody>
      </p:sp>
      <p:sp>
        <p:nvSpPr>
          <p:cNvPr id="22" name="Picture Placeholder 24">
            <a:extLst>
              <a:ext uri="{FF2B5EF4-FFF2-40B4-BE49-F238E27FC236}">
                <a16:creationId xmlns:a16="http://schemas.microsoft.com/office/drawing/2014/main" id="{296EF94D-388C-4665-A879-39D6F7DC9D27}"/>
              </a:ext>
            </a:extLst>
          </p:cNvPr>
          <p:cNvSpPr>
            <a:spLocks noGrp="1"/>
          </p:cNvSpPr>
          <p:nvPr>
            <p:ph type="pic" sz="quarter" idx="47" hasCustomPrompt="1"/>
          </p:nvPr>
        </p:nvSpPr>
        <p:spPr>
          <a:xfrm>
            <a:off x="264913" y="3416161"/>
            <a:ext cx="2700000" cy="28800"/>
          </a:xfrm>
          <a:solidFill>
            <a:schemeClr val="tx2"/>
          </a:solidFill>
          <a:ln>
            <a:noFill/>
          </a:ln>
        </p:spPr>
        <p:txBody>
          <a:bodyPr/>
          <a:lstStyle/>
          <a:p>
            <a:r>
              <a:rPr lang="en-US"/>
              <a:t> </a:t>
            </a:r>
          </a:p>
        </p:txBody>
      </p:sp>
      <p:sp>
        <p:nvSpPr>
          <p:cNvPr id="25" name="Picture Placeholder 24">
            <a:extLst>
              <a:ext uri="{FF2B5EF4-FFF2-40B4-BE49-F238E27FC236}">
                <a16:creationId xmlns:a16="http://schemas.microsoft.com/office/drawing/2014/main" id="{C64195CF-267F-41D7-B6B2-0AB7B5AC3077}"/>
              </a:ext>
            </a:extLst>
          </p:cNvPr>
          <p:cNvSpPr>
            <a:spLocks noGrp="1"/>
          </p:cNvSpPr>
          <p:nvPr>
            <p:ph type="pic" sz="quarter" idx="48" hasCustomPrompt="1"/>
          </p:nvPr>
        </p:nvSpPr>
        <p:spPr>
          <a:xfrm>
            <a:off x="3252767" y="3416161"/>
            <a:ext cx="2700000" cy="28800"/>
          </a:xfrm>
          <a:solidFill>
            <a:schemeClr val="tx2"/>
          </a:solidFill>
          <a:ln>
            <a:noFill/>
          </a:ln>
        </p:spPr>
        <p:txBody>
          <a:bodyPr/>
          <a:lstStyle/>
          <a:p>
            <a:r>
              <a:rPr lang="en-US"/>
              <a:t> </a:t>
            </a:r>
          </a:p>
        </p:txBody>
      </p:sp>
      <p:sp>
        <p:nvSpPr>
          <p:cNvPr id="29" name="Picture Placeholder 24">
            <a:extLst>
              <a:ext uri="{FF2B5EF4-FFF2-40B4-BE49-F238E27FC236}">
                <a16:creationId xmlns:a16="http://schemas.microsoft.com/office/drawing/2014/main" id="{6A6F9F34-D8F3-431A-AEF8-83B51A0E743A}"/>
              </a:ext>
            </a:extLst>
          </p:cNvPr>
          <p:cNvSpPr>
            <a:spLocks noGrp="1"/>
          </p:cNvSpPr>
          <p:nvPr>
            <p:ph type="pic" sz="quarter" idx="49" hasCustomPrompt="1"/>
          </p:nvPr>
        </p:nvSpPr>
        <p:spPr>
          <a:xfrm>
            <a:off x="6240621" y="3416161"/>
            <a:ext cx="2700000" cy="28800"/>
          </a:xfrm>
          <a:solidFill>
            <a:schemeClr val="tx2"/>
          </a:solidFill>
          <a:ln>
            <a:noFill/>
          </a:ln>
        </p:spPr>
        <p:txBody>
          <a:bodyPr/>
          <a:lstStyle/>
          <a:p>
            <a:r>
              <a:rPr lang="en-US"/>
              <a:t> </a:t>
            </a:r>
          </a:p>
        </p:txBody>
      </p:sp>
      <p:sp>
        <p:nvSpPr>
          <p:cNvPr id="40" name="Picture Placeholder 24">
            <a:extLst>
              <a:ext uri="{FF2B5EF4-FFF2-40B4-BE49-F238E27FC236}">
                <a16:creationId xmlns:a16="http://schemas.microsoft.com/office/drawing/2014/main" id="{02A1C442-43C5-493B-90AD-3182C4447FAB}"/>
              </a:ext>
            </a:extLst>
          </p:cNvPr>
          <p:cNvSpPr>
            <a:spLocks noGrp="1"/>
          </p:cNvSpPr>
          <p:nvPr>
            <p:ph type="pic" sz="quarter" idx="50" hasCustomPrompt="1"/>
          </p:nvPr>
        </p:nvSpPr>
        <p:spPr>
          <a:xfrm>
            <a:off x="9228475" y="3416161"/>
            <a:ext cx="2700000" cy="28800"/>
          </a:xfrm>
          <a:solidFill>
            <a:schemeClr val="tx2"/>
          </a:solidFill>
          <a:ln>
            <a:noFill/>
          </a:ln>
        </p:spPr>
        <p:txBody>
          <a:bodyPr/>
          <a:lstStyle/>
          <a:p>
            <a:r>
              <a:rPr lang="en-US"/>
              <a:t> </a:t>
            </a:r>
          </a:p>
        </p:txBody>
      </p:sp>
      <p:sp>
        <p:nvSpPr>
          <p:cNvPr id="24" name="Title 1">
            <a:extLst>
              <a:ext uri="{FF2B5EF4-FFF2-40B4-BE49-F238E27FC236}">
                <a16:creationId xmlns:a16="http://schemas.microsoft.com/office/drawing/2014/main" id="{9F5DB350-91E1-4DA9-BF69-38FC41505E63}"/>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35032645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3) &amp; Content (6) &amp; Numbers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27" name="Text Placeholder 11">
            <a:extLst>
              <a:ext uri="{FF2B5EF4-FFF2-40B4-BE49-F238E27FC236}">
                <a16:creationId xmlns:a16="http://schemas.microsoft.com/office/drawing/2014/main" id="{EBB36A58-C548-4E9E-85C3-DEB5102C5138}"/>
              </a:ext>
            </a:extLst>
          </p:cNvPr>
          <p:cNvSpPr>
            <a:spLocks noGrp="1"/>
          </p:cNvSpPr>
          <p:nvPr>
            <p:ph type="body" sz="quarter" idx="25"/>
          </p:nvPr>
        </p:nvSpPr>
        <p:spPr bwMode="gray">
          <a:xfrm>
            <a:off x="1787157" y="4985012"/>
            <a:ext cx="1868031"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a:t>
            </a:r>
          </a:p>
        </p:txBody>
      </p:sp>
      <p:sp>
        <p:nvSpPr>
          <p:cNvPr id="28" name="Text Placeholder 11">
            <a:extLst>
              <a:ext uri="{FF2B5EF4-FFF2-40B4-BE49-F238E27FC236}">
                <a16:creationId xmlns:a16="http://schemas.microsoft.com/office/drawing/2014/main" id="{A8E13FBB-E82B-48DF-885F-E6FC647B2E9F}"/>
              </a:ext>
            </a:extLst>
          </p:cNvPr>
          <p:cNvSpPr>
            <a:spLocks noGrp="1"/>
          </p:cNvSpPr>
          <p:nvPr>
            <p:ph type="body" sz="quarter" idx="23"/>
          </p:nvPr>
        </p:nvSpPr>
        <p:spPr bwMode="gray">
          <a:xfrm>
            <a:off x="1770501" y="1473599"/>
            <a:ext cx="1878632"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a:t>
            </a:r>
          </a:p>
        </p:txBody>
      </p:sp>
      <p:sp>
        <p:nvSpPr>
          <p:cNvPr id="29" name="Text Placeholder 11">
            <a:extLst>
              <a:ext uri="{FF2B5EF4-FFF2-40B4-BE49-F238E27FC236}">
                <a16:creationId xmlns:a16="http://schemas.microsoft.com/office/drawing/2014/main" id="{BEE4DB48-EE10-4614-9031-A00AE1B5E196}"/>
              </a:ext>
            </a:extLst>
          </p:cNvPr>
          <p:cNvSpPr>
            <a:spLocks noGrp="1"/>
          </p:cNvSpPr>
          <p:nvPr>
            <p:ph type="body" sz="quarter" idx="24"/>
          </p:nvPr>
        </p:nvSpPr>
        <p:spPr bwMode="gray">
          <a:xfrm>
            <a:off x="1770499" y="3240301"/>
            <a:ext cx="1878631"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a:t>
            </a:r>
          </a:p>
        </p:txBody>
      </p:sp>
      <p:sp>
        <p:nvSpPr>
          <p:cNvPr id="30" name="Content Placeholder 3">
            <a:extLst>
              <a:ext uri="{FF2B5EF4-FFF2-40B4-BE49-F238E27FC236}">
                <a16:creationId xmlns:a16="http://schemas.microsoft.com/office/drawing/2014/main" id="{65119589-6F57-4A69-9736-D33271CF00E2}"/>
              </a:ext>
            </a:extLst>
          </p:cNvPr>
          <p:cNvSpPr>
            <a:spLocks noGrp="1"/>
          </p:cNvSpPr>
          <p:nvPr>
            <p:ph sz="quarter" idx="26"/>
          </p:nvPr>
        </p:nvSpPr>
        <p:spPr bwMode="gray">
          <a:xfrm>
            <a:off x="1770502" y="1844826"/>
            <a:ext cx="1878630" cy="1008108"/>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a:t>
            </a:r>
          </a:p>
        </p:txBody>
      </p:sp>
      <p:sp>
        <p:nvSpPr>
          <p:cNvPr id="31" name="Content Placeholder 3">
            <a:extLst>
              <a:ext uri="{FF2B5EF4-FFF2-40B4-BE49-F238E27FC236}">
                <a16:creationId xmlns:a16="http://schemas.microsoft.com/office/drawing/2014/main" id="{628A1FB3-6503-43D5-9169-34BFEED09C8F}"/>
              </a:ext>
            </a:extLst>
          </p:cNvPr>
          <p:cNvSpPr>
            <a:spLocks noGrp="1"/>
          </p:cNvSpPr>
          <p:nvPr>
            <p:ph sz="quarter" idx="27"/>
          </p:nvPr>
        </p:nvSpPr>
        <p:spPr bwMode="gray">
          <a:xfrm>
            <a:off x="1770502" y="3600531"/>
            <a:ext cx="1878630" cy="98233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a:t>
            </a:r>
          </a:p>
        </p:txBody>
      </p:sp>
      <p:sp>
        <p:nvSpPr>
          <p:cNvPr id="32" name="Content Placeholder 3">
            <a:extLst>
              <a:ext uri="{FF2B5EF4-FFF2-40B4-BE49-F238E27FC236}">
                <a16:creationId xmlns:a16="http://schemas.microsoft.com/office/drawing/2014/main" id="{1C5AA962-6BDD-4F47-9221-9D1520C30F36}"/>
              </a:ext>
            </a:extLst>
          </p:cNvPr>
          <p:cNvSpPr>
            <a:spLocks noGrp="1"/>
          </p:cNvSpPr>
          <p:nvPr>
            <p:ph sz="quarter" idx="28"/>
          </p:nvPr>
        </p:nvSpPr>
        <p:spPr bwMode="gray">
          <a:xfrm>
            <a:off x="1770502" y="5362908"/>
            <a:ext cx="1878630" cy="982330"/>
          </a:xfrm>
        </p:spPr>
        <p:txBody>
          <a:bodyPr lIns="0" tIns="0" rIns="0" bIns="0"/>
          <a:lstStyle>
            <a:lvl1pPr>
              <a:lnSpc>
                <a:spcPct val="100000"/>
              </a:lnSpc>
              <a:spcBef>
                <a:spcPts val="600"/>
              </a:spcBef>
              <a:defRPr/>
            </a:lvl1pPr>
            <a:lvl2pPr marL="0" indent="0">
              <a:lnSpc>
                <a:spcPct val="100000"/>
              </a:lnSpc>
              <a:spcBef>
                <a:spcPts val="600"/>
              </a:spcBef>
              <a:buNone/>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a:t>
            </a:r>
          </a:p>
        </p:txBody>
      </p:sp>
      <p:sp>
        <p:nvSpPr>
          <p:cNvPr id="48" name="Content Placeholder 3">
            <a:extLst>
              <a:ext uri="{FF2B5EF4-FFF2-40B4-BE49-F238E27FC236}">
                <a16:creationId xmlns:a16="http://schemas.microsoft.com/office/drawing/2014/main" id="{2F992E05-4AC2-4005-9AA5-948676B96ADD}"/>
              </a:ext>
            </a:extLst>
          </p:cNvPr>
          <p:cNvSpPr>
            <a:spLocks noGrp="1"/>
          </p:cNvSpPr>
          <p:nvPr>
            <p:ph sz="quarter" idx="29"/>
          </p:nvPr>
        </p:nvSpPr>
        <p:spPr bwMode="gray">
          <a:xfrm>
            <a:off x="3921690" y="1376172"/>
            <a:ext cx="8006785" cy="1476762"/>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Content Placeholder 3">
            <a:extLst>
              <a:ext uri="{FF2B5EF4-FFF2-40B4-BE49-F238E27FC236}">
                <a16:creationId xmlns:a16="http://schemas.microsoft.com/office/drawing/2014/main" id="{C7D8B73D-DFFB-4564-9913-1F4A91652E6B}"/>
              </a:ext>
            </a:extLst>
          </p:cNvPr>
          <p:cNvSpPr>
            <a:spLocks noGrp="1"/>
          </p:cNvSpPr>
          <p:nvPr>
            <p:ph sz="quarter" idx="30"/>
          </p:nvPr>
        </p:nvSpPr>
        <p:spPr bwMode="gray">
          <a:xfrm>
            <a:off x="3921690" y="3125397"/>
            <a:ext cx="8006785" cy="1457464"/>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 name="Content Placeholder 3">
            <a:extLst>
              <a:ext uri="{FF2B5EF4-FFF2-40B4-BE49-F238E27FC236}">
                <a16:creationId xmlns:a16="http://schemas.microsoft.com/office/drawing/2014/main" id="{26FC5483-9CF4-4306-8EF5-D9A805A0E36F}"/>
              </a:ext>
            </a:extLst>
          </p:cNvPr>
          <p:cNvSpPr>
            <a:spLocks noGrp="1"/>
          </p:cNvSpPr>
          <p:nvPr>
            <p:ph sz="quarter" idx="31"/>
          </p:nvPr>
        </p:nvSpPr>
        <p:spPr bwMode="gray">
          <a:xfrm>
            <a:off x="3921690" y="4887774"/>
            <a:ext cx="8006785" cy="1457464"/>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6">
            <a:extLst>
              <a:ext uri="{FF2B5EF4-FFF2-40B4-BE49-F238E27FC236}">
                <a16:creationId xmlns:a16="http://schemas.microsoft.com/office/drawing/2014/main" id="{DCC4896F-69DF-4D11-A491-DA33D9164972}"/>
              </a:ext>
            </a:extLst>
          </p:cNvPr>
          <p:cNvSpPr>
            <a:spLocks noGrp="1"/>
          </p:cNvSpPr>
          <p:nvPr>
            <p:ph sz="quarter" idx="43" hasCustomPrompt="1"/>
          </p:nvPr>
        </p:nvSpPr>
        <p:spPr>
          <a:xfrm>
            <a:off x="263526" y="1376363"/>
            <a:ext cx="1512000" cy="943200"/>
          </a:xfrm>
          <a:prstGeom prst="rect">
            <a:avLst/>
          </a:prstGeom>
          <a:noFill/>
        </p:spPr>
        <p:txBody>
          <a:bodyPr tIns="0" anchor="t" anchorCtr="0"/>
          <a:lstStyle>
            <a:lvl1pPr algn="l">
              <a:spcBef>
                <a:spcPts val="0"/>
              </a:spcBef>
              <a:defRPr sz="6600" b="1">
                <a:solidFill>
                  <a:schemeClr val="accent5"/>
                </a:solidFill>
                <a:latin typeface="+mn-lt"/>
                <a:ea typeface="ABBvoice" panose="020D0603020503020204" pitchFamily="34" charset="0"/>
                <a:cs typeface="ABBvoice" panose="020D0603020503020204" pitchFamily="34" charset="0"/>
              </a:defRPr>
            </a:lvl1pPr>
          </a:lstStyle>
          <a:p>
            <a:pPr lvl="0"/>
            <a:r>
              <a:rPr lang="en-US"/>
              <a:t>0</a:t>
            </a:r>
            <a:r>
              <a:rPr lang="pl-PL"/>
              <a:t>1</a:t>
            </a:r>
            <a:r>
              <a:rPr lang="en-US"/>
              <a:t>.</a:t>
            </a:r>
            <a:endParaRPr lang="en-GB"/>
          </a:p>
        </p:txBody>
      </p:sp>
      <p:sp>
        <p:nvSpPr>
          <p:cNvPr id="40" name="Content Placeholder 6">
            <a:extLst>
              <a:ext uri="{FF2B5EF4-FFF2-40B4-BE49-F238E27FC236}">
                <a16:creationId xmlns:a16="http://schemas.microsoft.com/office/drawing/2014/main" id="{5A29EB00-5838-45B7-BA3A-198B03500529}"/>
              </a:ext>
            </a:extLst>
          </p:cNvPr>
          <p:cNvSpPr>
            <a:spLocks noGrp="1"/>
          </p:cNvSpPr>
          <p:nvPr>
            <p:ph sz="quarter" idx="44" hasCustomPrompt="1"/>
          </p:nvPr>
        </p:nvSpPr>
        <p:spPr>
          <a:xfrm>
            <a:off x="276908" y="3132069"/>
            <a:ext cx="1512000" cy="943200"/>
          </a:xfrm>
          <a:prstGeom prst="rect">
            <a:avLst/>
          </a:prstGeom>
          <a:noFill/>
        </p:spPr>
        <p:txBody>
          <a:bodyPr tIns="0" anchor="t" anchorCtr="0"/>
          <a:lstStyle>
            <a:lvl1pPr algn="l">
              <a:spcBef>
                <a:spcPts val="0"/>
              </a:spcBef>
              <a:defRPr sz="6600" b="1">
                <a:solidFill>
                  <a:schemeClr val="accent5"/>
                </a:solidFill>
                <a:latin typeface="+mn-lt"/>
                <a:ea typeface="ABBvoice" panose="020D0603020503020204" pitchFamily="34" charset="0"/>
                <a:cs typeface="ABBvoice" panose="020D0603020503020204" pitchFamily="34" charset="0"/>
              </a:defRPr>
            </a:lvl1pPr>
          </a:lstStyle>
          <a:p>
            <a:pPr lvl="0"/>
            <a:r>
              <a:rPr lang="en-US"/>
              <a:t>0</a:t>
            </a:r>
            <a:r>
              <a:rPr lang="pl-PL"/>
              <a:t>2</a:t>
            </a:r>
            <a:r>
              <a:rPr lang="en-US"/>
              <a:t>.</a:t>
            </a:r>
            <a:endParaRPr lang="en-GB"/>
          </a:p>
        </p:txBody>
      </p:sp>
      <p:sp>
        <p:nvSpPr>
          <p:cNvPr id="41" name="Content Placeholder 6">
            <a:extLst>
              <a:ext uri="{FF2B5EF4-FFF2-40B4-BE49-F238E27FC236}">
                <a16:creationId xmlns:a16="http://schemas.microsoft.com/office/drawing/2014/main" id="{FC50032A-194E-4086-A0FB-0D581FA9C5E7}"/>
              </a:ext>
            </a:extLst>
          </p:cNvPr>
          <p:cNvSpPr>
            <a:spLocks noGrp="1"/>
          </p:cNvSpPr>
          <p:nvPr>
            <p:ph sz="quarter" idx="45" hasCustomPrompt="1"/>
          </p:nvPr>
        </p:nvSpPr>
        <p:spPr>
          <a:xfrm>
            <a:off x="276908" y="4887774"/>
            <a:ext cx="1512000" cy="943200"/>
          </a:xfrm>
          <a:prstGeom prst="rect">
            <a:avLst/>
          </a:prstGeom>
          <a:noFill/>
        </p:spPr>
        <p:txBody>
          <a:bodyPr tIns="0" anchor="t" anchorCtr="0"/>
          <a:lstStyle>
            <a:lvl1pPr algn="l">
              <a:spcBef>
                <a:spcPts val="0"/>
              </a:spcBef>
              <a:defRPr sz="6600" b="1">
                <a:solidFill>
                  <a:schemeClr val="accent5"/>
                </a:solidFill>
                <a:latin typeface="+mn-lt"/>
                <a:ea typeface="ABBvoice" panose="020D0603020503020204" pitchFamily="34" charset="0"/>
                <a:cs typeface="ABBvoice" panose="020D0603020503020204" pitchFamily="34" charset="0"/>
              </a:defRPr>
            </a:lvl1pPr>
          </a:lstStyle>
          <a:p>
            <a:pPr lvl="0"/>
            <a:r>
              <a:rPr lang="en-US"/>
              <a:t>0</a:t>
            </a:r>
            <a:r>
              <a:rPr lang="pl-PL"/>
              <a:t>3</a:t>
            </a:r>
            <a:r>
              <a:rPr lang="en-US"/>
              <a:t>.</a:t>
            </a:r>
            <a:endParaRPr lang="en-GB"/>
          </a:p>
        </p:txBody>
      </p:sp>
      <p:sp>
        <p:nvSpPr>
          <p:cNvPr id="43" name="Picture Placeholder 24">
            <a:extLst>
              <a:ext uri="{FF2B5EF4-FFF2-40B4-BE49-F238E27FC236}">
                <a16:creationId xmlns:a16="http://schemas.microsoft.com/office/drawing/2014/main" id="{335E44AA-B43E-4F52-814F-98C557DA0881}"/>
              </a:ext>
            </a:extLst>
          </p:cNvPr>
          <p:cNvSpPr>
            <a:spLocks noGrp="1"/>
          </p:cNvSpPr>
          <p:nvPr>
            <p:ph type="pic" sz="quarter" idx="35" hasCustomPrompt="1"/>
          </p:nvPr>
        </p:nvSpPr>
        <p:spPr>
          <a:xfrm>
            <a:off x="1777133" y="1361963"/>
            <a:ext cx="1872000" cy="28800"/>
          </a:xfrm>
          <a:solidFill>
            <a:schemeClr val="tx2"/>
          </a:solidFill>
          <a:ln>
            <a:noFill/>
          </a:ln>
        </p:spPr>
        <p:txBody>
          <a:bodyPr/>
          <a:lstStyle/>
          <a:p>
            <a:r>
              <a:rPr lang="en-US"/>
              <a:t> </a:t>
            </a:r>
          </a:p>
        </p:txBody>
      </p:sp>
      <p:sp>
        <p:nvSpPr>
          <p:cNvPr id="44" name="Picture Placeholder 24">
            <a:extLst>
              <a:ext uri="{FF2B5EF4-FFF2-40B4-BE49-F238E27FC236}">
                <a16:creationId xmlns:a16="http://schemas.microsoft.com/office/drawing/2014/main" id="{F0C6338A-A71B-4CAC-AF5B-74478A59D15D}"/>
              </a:ext>
            </a:extLst>
          </p:cNvPr>
          <p:cNvSpPr>
            <a:spLocks noGrp="1"/>
          </p:cNvSpPr>
          <p:nvPr>
            <p:ph type="pic" sz="quarter" idx="36" hasCustomPrompt="1"/>
          </p:nvPr>
        </p:nvSpPr>
        <p:spPr>
          <a:xfrm>
            <a:off x="1777133" y="3128036"/>
            <a:ext cx="1872000" cy="28800"/>
          </a:xfrm>
          <a:solidFill>
            <a:schemeClr val="tx1"/>
          </a:solidFill>
          <a:ln>
            <a:noFill/>
          </a:ln>
        </p:spPr>
        <p:txBody>
          <a:bodyPr/>
          <a:lstStyle/>
          <a:p>
            <a:r>
              <a:rPr lang="en-US"/>
              <a:t> </a:t>
            </a:r>
          </a:p>
        </p:txBody>
      </p:sp>
      <p:sp>
        <p:nvSpPr>
          <p:cNvPr id="45" name="Picture Placeholder 24">
            <a:extLst>
              <a:ext uri="{FF2B5EF4-FFF2-40B4-BE49-F238E27FC236}">
                <a16:creationId xmlns:a16="http://schemas.microsoft.com/office/drawing/2014/main" id="{2C43BC57-4FA2-4A87-9028-F10631A3AE13}"/>
              </a:ext>
            </a:extLst>
          </p:cNvPr>
          <p:cNvSpPr>
            <a:spLocks noGrp="1"/>
          </p:cNvSpPr>
          <p:nvPr>
            <p:ph type="pic" sz="quarter" idx="37" hasCustomPrompt="1"/>
          </p:nvPr>
        </p:nvSpPr>
        <p:spPr>
          <a:xfrm>
            <a:off x="1777133" y="4873374"/>
            <a:ext cx="1872000" cy="28800"/>
          </a:xfrm>
          <a:solidFill>
            <a:schemeClr val="accent4"/>
          </a:solidFill>
          <a:ln>
            <a:noFill/>
          </a:ln>
        </p:spPr>
        <p:txBody>
          <a:bodyPr/>
          <a:lstStyle/>
          <a:p>
            <a:r>
              <a:rPr lang="en-US"/>
              <a:t> </a:t>
            </a:r>
          </a:p>
        </p:txBody>
      </p:sp>
      <p:sp>
        <p:nvSpPr>
          <p:cNvPr id="22" name="Title 1">
            <a:extLst>
              <a:ext uri="{FF2B5EF4-FFF2-40B4-BE49-F238E27FC236}">
                <a16:creationId xmlns:a16="http://schemas.microsoft.com/office/drawing/2014/main" id="{69A314F6-1FEB-4F11-806C-E3D4AD539CEE}"/>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3738785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3) &amp; Content (3) &amp; Numbers (3)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102" name="Text Placeholder 11">
            <a:extLst>
              <a:ext uri="{FF2B5EF4-FFF2-40B4-BE49-F238E27FC236}">
                <a16:creationId xmlns:a16="http://schemas.microsoft.com/office/drawing/2014/main" id="{3A565005-F6E5-4BD3-9F5B-6AF58E8DE816}"/>
              </a:ext>
            </a:extLst>
          </p:cNvPr>
          <p:cNvSpPr>
            <a:spLocks noGrp="1"/>
          </p:cNvSpPr>
          <p:nvPr>
            <p:ph type="body" sz="quarter" idx="23"/>
          </p:nvPr>
        </p:nvSpPr>
        <p:spPr bwMode="gray">
          <a:xfrm>
            <a:off x="1770501" y="1473599"/>
            <a:ext cx="1878632"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a:t>
            </a:r>
          </a:p>
        </p:txBody>
      </p:sp>
      <p:sp>
        <p:nvSpPr>
          <p:cNvPr id="111" name="Text Placeholder 11">
            <a:extLst>
              <a:ext uri="{FF2B5EF4-FFF2-40B4-BE49-F238E27FC236}">
                <a16:creationId xmlns:a16="http://schemas.microsoft.com/office/drawing/2014/main" id="{E6444A91-ACC7-4CF8-9946-617E2C1A7C33}"/>
              </a:ext>
            </a:extLst>
          </p:cNvPr>
          <p:cNvSpPr>
            <a:spLocks noGrp="1"/>
          </p:cNvSpPr>
          <p:nvPr>
            <p:ph type="body" sz="quarter" idx="24"/>
          </p:nvPr>
        </p:nvSpPr>
        <p:spPr bwMode="gray">
          <a:xfrm>
            <a:off x="1777130" y="2972161"/>
            <a:ext cx="18720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a:t>
            </a:r>
          </a:p>
        </p:txBody>
      </p:sp>
      <p:sp>
        <p:nvSpPr>
          <p:cNvPr id="114" name="Text Placeholder 11">
            <a:extLst>
              <a:ext uri="{FF2B5EF4-FFF2-40B4-BE49-F238E27FC236}">
                <a16:creationId xmlns:a16="http://schemas.microsoft.com/office/drawing/2014/main" id="{F9466146-4718-4169-BEFC-27BB664EE8E7}"/>
              </a:ext>
            </a:extLst>
          </p:cNvPr>
          <p:cNvSpPr>
            <a:spLocks noGrp="1"/>
          </p:cNvSpPr>
          <p:nvPr>
            <p:ph type="body" sz="quarter" idx="25"/>
          </p:nvPr>
        </p:nvSpPr>
        <p:spPr bwMode="gray">
          <a:xfrm>
            <a:off x="1775520" y="4400322"/>
            <a:ext cx="18720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a:t>
            </a:r>
          </a:p>
        </p:txBody>
      </p:sp>
      <p:sp>
        <p:nvSpPr>
          <p:cNvPr id="117" name="Content Placeholder 3">
            <a:extLst>
              <a:ext uri="{FF2B5EF4-FFF2-40B4-BE49-F238E27FC236}">
                <a16:creationId xmlns:a16="http://schemas.microsoft.com/office/drawing/2014/main" id="{D0BB9BD1-AFA8-4777-BD7E-03C05346F0B8}"/>
              </a:ext>
            </a:extLst>
          </p:cNvPr>
          <p:cNvSpPr>
            <a:spLocks noGrp="1"/>
          </p:cNvSpPr>
          <p:nvPr>
            <p:ph sz="quarter" idx="38"/>
          </p:nvPr>
        </p:nvSpPr>
        <p:spPr bwMode="gray">
          <a:xfrm>
            <a:off x="3921690" y="1376363"/>
            <a:ext cx="8006785" cy="1294301"/>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 name="Content Placeholder 3">
            <a:extLst>
              <a:ext uri="{FF2B5EF4-FFF2-40B4-BE49-F238E27FC236}">
                <a16:creationId xmlns:a16="http://schemas.microsoft.com/office/drawing/2014/main" id="{2F46FA40-89ED-483D-B576-C0B7126B3D16}"/>
              </a:ext>
            </a:extLst>
          </p:cNvPr>
          <p:cNvSpPr>
            <a:spLocks noGrp="1"/>
          </p:cNvSpPr>
          <p:nvPr>
            <p:ph sz="quarter" idx="39"/>
          </p:nvPr>
        </p:nvSpPr>
        <p:spPr bwMode="gray">
          <a:xfrm>
            <a:off x="3921690" y="2863928"/>
            <a:ext cx="8006785" cy="1294301"/>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9" name="Content Placeholder 3">
            <a:extLst>
              <a:ext uri="{FF2B5EF4-FFF2-40B4-BE49-F238E27FC236}">
                <a16:creationId xmlns:a16="http://schemas.microsoft.com/office/drawing/2014/main" id="{D940D62B-2E1F-4339-B9F3-000831E52417}"/>
              </a:ext>
            </a:extLst>
          </p:cNvPr>
          <p:cNvSpPr>
            <a:spLocks noGrp="1"/>
          </p:cNvSpPr>
          <p:nvPr>
            <p:ph sz="quarter" idx="40"/>
          </p:nvPr>
        </p:nvSpPr>
        <p:spPr bwMode="gray">
          <a:xfrm>
            <a:off x="3921690" y="4303084"/>
            <a:ext cx="8006785" cy="1294301"/>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6">
            <a:extLst>
              <a:ext uri="{FF2B5EF4-FFF2-40B4-BE49-F238E27FC236}">
                <a16:creationId xmlns:a16="http://schemas.microsoft.com/office/drawing/2014/main" id="{00B1F805-6796-4988-BDAC-995B3E05D34F}"/>
              </a:ext>
            </a:extLst>
          </p:cNvPr>
          <p:cNvSpPr>
            <a:spLocks noGrp="1"/>
          </p:cNvSpPr>
          <p:nvPr>
            <p:ph sz="quarter" idx="43" hasCustomPrompt="1"/>
          </p:nvPr>
        </p:nvSpPr>
        <p:spPr>
          <a:xfrm>
            <a:off x="263526" y="1376363"/>
            <a:ext cx="1512000" cy="943200"/>
          </a:xfrm>
          <a:prstGeom prst="rect">
            <a:avLst/>
          </a:prstGeom>
          <a:noFill/>
        </p:spPr>
        <p:txBody>
          <a:bodyPr tIns="0" anchor="t" anchorCtr="0"/>
          <a:lstStyle>
            <a:lvl1pPr algn="l">
              <a:spcBef>
                <a:spcPts val="0"/>
              </a:spcBef>
              <a:defRPr sz="6600" b="1">
                <a:solidFill>
                  <a:schemeClr val="accent5"/>
                </a:solidFill>
                <a:latin typeface="+mn-lt"/>
                <a:ea typeface="ABBvoice" panose="020D0603020503020204" pitchFamily="34" charset="0"/>
                <a:cs typeface="ABBvoice" panose="020D0603020503020204" pitchFamily="34" charset="0"/>
              </a:defRPr>
            </a:lvl1pPr>
          </a:lstStyle>
          <a:p>
            <a:pPr lvl="0"/>
            <a:r>
              <a:rPr lang="en-US"/>
              <a:t>0</a:t>
            </a:r>
            <a:r>
              <a:rPr lang="pl-PL"/>
              <a:t>1</a:t>
            </a:r>
            <a:r>
              <a:rPr lang="en-US"/>
              <a:t>.</a:t>
            </a:r>
            <a:endParaRPr lang="en-GB"/>
          </a:p>
        </p:txBody>
      </p:sp>
      <p:sp>
        <p:nvSpPr>
          <p:cNvPr id="24" name="Content Placeholder 6">
            <a:extLst>
              <a:ext uri="{FF2B5EF4-FFF2-40B4-BE49-F238E27FC236}">
                <a16:creationId xmlns:a16="http://schemas.microsoft.com/office/drawing/2014/main" id="{8D88CFA7-09AB-4767-BF53-0124083462AB}"/>
              </a:ext>
            </a:extLst>
          </p:cNvPr>
          <p:cNvSpPr>
            <a:spLocks noGrp="1"/>
          </p:cNvSpPr>
          <p:nvPr>
            <p:ph sz="quarter" idx="44" hasCustomPrompt="1"/>
          </p:nvPr>
        </p:nvSpPr>
        <p:spPr>
          <a:xfrm>
            <a:off x="276908" y="2863928"/>
            <a:ext cx="1512000" cy="943200"/>
          </a:xfrm>
          <a:prstGeom prst="rect">
            <a:avLst/>
          </a:prstGeom>
          <a:noFill/>
        </p:spPr>
        <p:txBody>
          <a:bodyPr tIns="0" anchor="t" anchorCtr="0"/>
          <a:lstStyle>
            <a:lvl1pPr algn="l">
              <a:spcBef>
                <a:spcPts val="0"/>
              </a:spcBef>
              <a:defRPr sz="6600" b="1">
                <a:solidFill>
                  <a:schemeClr val="accent5"/>
                </a:solidFill>
                <a:latin typeface="+mn-lt"/>
                <a:ea typeface="ABBvoice" panose="020D0603020503020204" pitchFamily="34" charset="0"/>
                <a:cs typeface="ABBvoice" panose="020D0603020503020204" pitchFamily="34" charset="0"/>
              </a:defRPr>
            </a:lvl1pPr>
          </a:lstStyle>
          <a:p>
            <a:pPr lvl="0"/>
            <a:r>
              <a:rPr lang="en-US"/>
              <a:t>0</a:t>
            </a:r>
            <a:r>
              <a:rPr lang="pl-PL"/>
              <a:t>2</a:t>
            </a:r>
            <a:r>
              <a:rPr lang="en-US"/>
              <a:t>.</a:t>
            </a:r>
            <a:endParaRPr lang="en-GB"/>
          </a:p>
        </p:txBody>
      </p:sp>
      <p:sp>
        <p:nvSpPr>
          <p:cNvPr id="25" name="Content Placeholder 6">
            <a:extLst>
              <a:ext uri="{FF2B5EF4-FFF2-40B4-BE49-F238E27FC236}">
                <a16:creationId xmlns:a16="http://schemas.microsoft.com/office/drawing/2014/main" id="{019348E2-113B-47F8-A86B-A5A55F501F79}"/>
              </a:ext>
            </a:extLst>
          </p:cNvPr>
          <p:cNvSpPr>
            <a:spLocks noGrp="1"/>
          </p:cNvSpPr>
          <p:nvPr>
            <p:ph sz="quarter" idx="45" hasCustomPrompt="1"/>
          </p:nvPr>
        </p:nvSpPr>
        <p:spPr>
          <a:xfrm>
            <a:off x="276908" y="4303084"/>
            <a:ext cx="1512000" cy="943200"/>
          </a:xfrm>
          <a:prstGeom prst="rect">
            <a:avLst/>
          </a:prstGeom>
          <a:noFill/>
        </p:spPr>
        <p:txBody>
          <a:bodyPr tIns="0" anchor="t" anchorCtr="0"/>
          <a:lstStyle>
            <a:lvl1pPr algn="l">
              <a:spcBef>
                <a:spcPts val="0"/>
              </a:spcBef>
              <a:defRPr sz="6600" b="1">
                <a:solidFill>
                  <a:schemeClr val="accent5"/>
                </a:solidFill>
                <a:latin typeface="+mn-lt"/>
                <a:ea typeface="ABBvoice" panose="020D0603020503020204" pitchFamily="34" charset="0"/>
                <a:cs typeface="ABBvoice" panose="020D0603020503020204" pitchFamily="34" charset="0"/>
              </a:defRPr>
            </a:lvl1pPr>
          </a:lstStyle>
          <a:p>
            <a:pPr lvl="0"/>
            <a:r>
              <a:rPr lang="en-US"/>
              <a:t>0</a:t>
            </a:r>
            <a:r>
              <a:rPr lang="pl-PL"/>
              <a:t>3</a:t>
            </a:r>
            <a:r>
              <a:rPr lang="en-US"/>
              <a:t>.</a:t>
            </a:r>
            <a:endParaRPr lang="en-GB"/>
          </a:p>
        </p:txBody>
      </p:sp>
      <p:sp>
        <p:nvSpPr>
          <p:cNvPr id="26" name="Text Placeholder 7">
            <a:extLst>
              <a:ext uri="{FF2B5EF4-FFF2-40B4-BE49-F238E27FC236}">
                <a16:creationId xmlns:a16="http://schemas.microsoft.com/office/drawing/2014/main" id="{DD44EDD3-36EC-41BB-85BC-E402BF438967}"/>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27" name="Picture Placeholder 24">
            <a:extLst>
              <a:ext uri="{FF2B5EF4-FFF2-40B4-BE49-F238E27FC236}">
                <a16:creationId xmlns:a16="http://schemas.microsoft.com/office/drawing/2014/main" id="{432CA99F-AD39-4BEA-9808-5AF5E8DCD97E}"/>
              </a:ext>
            </a:extLst>
          </p:cNvPr>
          <p:cNvSpPr>
            <a:spLocks noGrp="1"/>
          </p:cNvSpPr>
          <p:nvPr>
            <p:ph type="pic" sz="quarter" idx="35" hasCustomPrompt="1"/>
          </p:nvPr>
        </p:nvSpPr>
        <p:spPr>
          <a:xfrm>
            <a:off x="1777133" y="1361963"/>
            <a:ext cx="1872000" cy="28800"/>
          </a:xfrm>
          <a:solidFill>
            <a:schemeClr val="tx2"/>
          </a:solidFill>
          <a:ln>
            <a:noFill/>
          </a:ln>
        </p:spPr>
        <p:txBody>
          <a:bodyPr/>
          <a:lstStyle/>
          <a:p>
            <a:r>
              <a:rPr lang="en-US"/>
              <a:t> </a:t>
            </a:r>
          </a:p>
        </p:txBody>
      </p:sp>
      <p:sp>
        <p:nvSpPr>
          <p:cNvPr id="28" name="Picture Placeholder 24">
            <a:extLst>
              <a:ext uri="{FF2B5EF4-FFF2-40B4-BE49-F238E27FC236}">
                <a16:creationId xmlns:a16="http://schemas.microsoft.com/office/drawing/2014/main" id="{48BB02C5-247F-42F1-96D2-25DBA425D172}"/>
              </a:ext>
            </a:extLst>
          </p:cNvPr>
          <p:cNvSpPr>
            <a:spLocks noGrp="1"/>
          </p:cNvSpPr>
          <p:nvPr>
            <p:ph type="pic" sz="quarter" idx="36" hasCustomPrompt="1"/>
          </p:nvPr>
        </p:nvSpPr>
        <p:spPr>
          <a:xfrm>
            <a:off x="1777133" y="2849528"/>
            <a:ext cx="1872000" cy="28800"/>
          </a:xfrm>
          <a:solidFill>
            <a:schemeClr val="tx1"/>
          </a:solidFill>
          <a:ln>
            <a:noFill/>
          </a:ln>
        </p:spPr>
        <p:txBody>
          <a:bodyPr/>
          <a:lstStyle/>
          <a:p>
            <a:r>
              <a:rPr lang="en-US"/>
              <a:t> </a:t>
            </a:r>
          </a:p>
        </p:txBody>
      </p:sp>
      <p:sp>
        <p:nvSpPr>
          <p:cNvPr id="29" name="Picture Placeholder 24">
            <a:extLst>
              <a:ext uri="{FF2B5EF4-FFF2-40B4-BE49-F238E27FC236}">
                <a16:creationId xmlns:a16="http://schemas.microsoft.com/office/drawing/2014/main" id="{835005D8-4397-48A4-8DEE-0653C485F523}"/>
              </a:ext>
            </a:extLst>
          </p:cNvPr>
          <p:cNvSpPr>
            <a:spLocks noGrp="1"/>
          </p:cNvSpPr>
          <p:nvPr>
            <p:ph type="pic" sz="quarter" idx="37" hasCustomPrompt="1"/>
          </p:nvPr>
        </p:nvSpPr>
        <p:spPr>
          <a:xfrm>
            <a:off x="1777133" y="4290642"/>
            <a:ext cx="1872000" cy="28800"/>
          </a:xfrm>
          <a:solidFill>
            <a:schemeClr val="accent4"/>
          </a:solidFill>
          <a:ln>
            <a:noFill/>
          </a:ln>
        </p:spPr>
        <p:txBody>
          <a:bodyPr/>
          <a:lstStyle/>
          <a:p>
            <a:r>
              <a:rPr lang="en-US"/>
              <a:t> </a:t>
            </a:r>
          </a:p>
        </p:txBody>
      </p:sp>
      <p:sp>
        <p:nvSpPr>
          <p:cNvPr id="20" name="Title 1">
            <a:extLst>
              <a:ext uri="{FF2B5EF4-FFF2-40B4-BE49-F238E27FC236}">
                <a16:creationId xmlns:a16="http://schemas.microsoft.com/office/drawing/2014/main" id="{FBC9DADF-2DD6-49C8-B226-2EAE5C8E7ED1}"/>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
        <p:nvSpPr>
          <p:cNvPr id="18" name="Content Placeholder 3">
            <a:extLst>
              <a:ext uri="{FF2B5EF4-FFF2-40B4-BE49-F238E27FC236}">
                <a16:creationId xmlns:a16="http://schemas.microsoft.com/office/drawing/2014/main" id="{77463CE8-CEC7-491B-AEE7-C626E86D052E}"/>
              </a:ext>
            </a:extLst>
          </p:cNvPr>
          <p:cNvSpPr>
            <a:spLocks noGrp="1"/>
          </p:cNvSpPr>
          <p:nvPr>
            <p:ph sz="quarter" idx="26"/>
          </p:nvPr>
        </p:nvSpPr>
        <p:spPr bwMode="gray">
          <a:xfrm>
            <a:off x="1770502" y="1844826"/>
            <a:ext cx="1878630" cy="825838"/>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a:t>
            </a:r>
          </a:p>
        </p:txBody>
      </p:sp>
      <p:sp>
        <p:nvSpPr>
          <p:cNvPr id="19" name="Content Placeholder 3">
            <a:extLst>
              <a:ext uri="{FF2B5EF4-FFF2-40B4-BE49-F238E27FC236}">
                <a16:creationId xmlns:a16="http://schemas.microsoft.com/office/drawing/2014/main" id="{5E70668A-DC62-457E-BA02-26C28D66D891}"/>
              </a:ext>
            </a:extLst>
          </p:cNvPr>
          <p:cNvSpPr>
            <a:spLocks noGrp="1"/>
          </p:cNvSpPr>
          <p:nvPr>
            <p:ph sz="quarter" idx="27"/>
          </p:nvPr>
        </p:nvSpPr>
        <p:spPr bwMode="gray">
          <a:xfrm>
            <a:off x="1770502" y="3341643"/>
            <a:ext cx="1878630" cy="814843"/>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a:t>
            </a:r>
          </a:p>
        </p:txBody>
      </p:sp>
      <p:sp>
        <p:nvSpPr>
          <p:cNvPr id="21" name="Content Placeholder 3">
            <a:extLst>
              <a:ext uri="{FF2B5EF4-FFF2-40B4-BE49-F238E27FC236}">
                <a16:creationId xmlns:a16="http://schemas.microsoft.com/office/drawing/2014/main" id="{203BC8E2-0A65-4017-BFCD-76D59EB45FE8}"/>
              </a:ext>
            </a:extLst>
          </p:cNvPr>
          <p:cNvSpPr>
            <a:spLocks noGrp="1"/>
          </p:cNvSpPr>
          <p:nvPr>
            <p:ph sz="quarter" idx="28"/>
          </p:nvPr>
        </p:nvSpPr>
        <p:spPr bwMode="gray">
          <a:xfrm>
            <a:off x="1770502" y="4767561"/>
            <a:ext cx="1878630" cy="827341"/>
          </a:xfrm>
        </p:spPr>
        <p:txBody>
          <a:bodyPr lIns="0" tIns="0" rIns="0" bIns="0"/>
          <a:lstStyle>
            <a:lvl1pPr>
              <a:lnSpc>
                <a:spcPct val="100000"/>
              </a:lnSpc>
              <a:spcBef>
                <a:spcPts val="600"/>
              </a:spcBef>
              <a:defRPr/>
            </a:lvl1pPr>
            <a:lvl2pPr marL="0" indent="0">
              <a:lnSpc>
                <a:spcPct val="100000"/>
              </a:lnSpc>
              <a:spcBef>
                <a:spcPts val="600"/>
              </a:spcBef>
              <a:buNone/>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a:t>
            </a:r>
          </a:p>
        </p:txBody>
      </p:sp>
    </p:spTree>
    <p:extLst>
      <p:ext uri="{BB962C8B-B14F-4D97-AF65-F5344CB8AC3E}">
        <p14:creationId xmlns:p14="http://schemas.microsoft.com/office/powerpoint/2010/main" val="40677586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4.1) &amp; Content (4.1) &amp; Numbers (4.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28" name="Text Placeholder 11">
            <a:extLst>
              <a:ext uri="{FF2B5EF4-FFF2-40B4-BE49-F238E27FC236}">
                <a16:creationId xmlns:a16="http://schemas.microsoft.com/office/drawing/2014/main" id="{BF68FEBD-BEFC-4726-874B-6289F0616A06}"/>
              </a:ext>
            </a:extLst>
          </p:cNvPr>
          <p:cNvSpPr>
            <a:spLocks noGrp="1"/>
          </p:cNvSpPr>
          <p:nvPr>
            <p:ph type="body" sz="quarter" idx="26"/>
          </p:nvPr>
        </p:nvSpPr>
        <p:spPr bwMode="gray">
          <a:xfrm>
            <a:off x="1770501" y="1473599"/>
            <a:ext cx="1878632"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a:t>
            </a:r>
          </a:p>
        </p:txBody>
      </p:sp>
      <p:sp>
        <p:nvSpPr>
          <p:cNvPr id="32" name="Text Placeholder 11">
            <a:extLst>
              <a:ext uri="{FF2B5EF4-FFF2-40B4-BE49-F238E27FC236}">
                <a16:creationId xmlns:a16="http://schemas.microsoft.com/office/drawing/2014/main" id="{092CBB90-B3D5-45EB-A5C7-4055E1FF503F}"/>
              </a:ext>
            </a:extLst>
          </p:cNvPr>
          <p:cNvSpPr>
            <a:spLocks noGrp="1"/>
          </p:cNvSpPr>
          <p:nvPr>
            <p:ph type="body" sz="quarter" idx="39"/>
          </p:nvPr>
        </p:nvSpPr>
        <p:spPr bwMode="gray">
          <a:xfrm>
            <a:off x="1770501" y="2805379"/>
            <a:ext cx="1878632"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a:t>
            </a:r>
          </a:p>
        </p:txBody>
      </p:sp>
      <p:sp>
        <p:nvSpPr>
          <p:cNvPr id="34" name="Text Placeholder 11">
            <a:extLst>
              <a:ext uri="{FF2B5EF4-FFF2-40B4-BE49-F238E27FC236}">
                <a16:creationId xmlns:a16="http://schemas.microsoft.com/office/drawing/2014/main" id="{728B220A-6603-4016-8181-30353C6AE4C9}"/>
              </a:ext>
            </a:extLst>
          </p:cNvPr>
          <p:cNvSpPr>
            <a:spLocks noGrp="1"/>
          </p:cNvSpPr>
          <p:nvPr>
            <p:ph type="body" sz="quarter" idx="40"/>
          </p:nvPr>
        </p:nvSpPr>
        <p:spPr bwMode="gray">
          <a:xfrm>
            <a:off x="1770501" y="4122968"/>
            <a:ext cx="1878632"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a:t>
            </a:r>
          </a:p>
        </p:txBody>
      </p:sp>
      <p:sp>
        <p:nvSpPr>
          <p:cNvPr id="42" name="Text Placeholder 11">
            <a:extLst>
              <a:ext uri="{FF2B5EF4-FFF2-40B4-BE49-F238E27FC236}">
                <a16:creationId xmlns:a16="http://schemas.microsoft.com/office/drawing/2014/main" id="{E30EC2DD-1F4A-4356-9646-C28E53D7970A}"/>
              </a:ext>
            </a:extLst>
          </p:cNvPr>
          <p:cNvSpPr>
            <a:spLocks noGrp="1"/>
          </p:cNvSpPr>
          <p:nvPr>
            <p:ph type="body" sz="quarter" idx="41"/>
          </p:nvPr>
        </p:nvSpPr>
        <p:spPr bwMode="gray">
          <a:xfrm>
            <a:off x="1770501" y="5443614"/>
            <a:ext cx="1878632"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a:t>
            </a:r>
          </a:p>
        </p:txBody>
      </p:sp>
      <p:sp>
        <p:nvSpPr>
          <p:cNvPr id="49" name="Content Placeholder 3">
            <a:extLst>
              <a:ext uri="{FF2B5EF4-FFF2-40B4-BE49-F238E27FC236}">
                <a16:creationId xmlns:a16="http://schemas.microsoft.com/office/drawing/2014/main" id="{CFBBB2FF-A24B-4F09-BA72-DC718D4331B3}"/>
              </a:ext>
            </a:extLst>
          </p:cNvPr>
          <p:cNvSpPr>
            <a:spLocks noGrp="1"/>
          </p:cNvSpPr>
          <p:nvPr>
            <p:ph sz="quarter" idx="38"/>
          </p:nvPr>
        </p:nvSpPr>
        <p:spPr bwMode="gray">
          <a:xfrm>
            <a:off x="3921690" y="2705088"/>
            <a:ext cx="8006785" cy="100283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p:txBody>
      </p:sp>
      <p:sp>
        <p:nvSpPr>
          <p:cNvPr id="50" name="Content Placeholder 3">
            <a:extLst>
              <a:ext uri="{FF2B5EF4-FFF2-40B4-BE49-F238E27FC236}">
                <a16:creationId xmlns:a16="http://schemas.microsoft.com/office/drawing/2014/main" id="{CB993417-83D5-41F8-BAF9-2986F007C1C6}"/>
              </a:ext>
            </a:extLst>
          </p:cNvPr>
          <p:cNvSpPr>
            <a:spLocks noGrp="1"/>
          </p:cNvSpPr>
          <p:nvPr>
            <p:ph sz="quarter" idx="45"/>
          </p:nvPr>
        </p:nvSpPr>
        <p:spPr bwMode="gray">
          <a:xfrm>
            <a:off x="3921690" y="1376363"/>
            <a:ext cx="8006785" cy="100283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p:txBody>
      </p:sp>
      <p:sp>
        <p:nvSpPr>
          <p:cNvPr id="51" name="Content Placeholder 3">
            <a:extLst>
              <a:ext uri="{FF2B5EF4-FFF2-40B4-BE49-F238E27FC236}">
                <a16:creationId xmlns:a16="http://schemas.microsoft.com/office/drawing/2014/main" id="{8152D743-82D2-45BC-9D72-C38ED8D00974}"/>
              </a:ext>
            </a:extLst>
          </p:cNvPr>
          <p:cNvSpPr>
            <a:spLocks noGrp="1"/>
          </p:cNvSpPr>
          <p:nvPr>
            <p:ph sz="quarter" idx="46"/>
          </p:nvPr>
        </p:nvSpPr>
        <p:spPr bwMode="gray">
          <a:xfrm>
            <a:off x="3921690" y="4025732"/>
            <a:ext cx="8006785" cy="100283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p:txBody>
      </p:sp>
      <p:sp>
        <p:nvSpPr>
          <p:cNvPr id="52" name="Content Placeholder 3">
            <a:extLst>
              <a:ext uri="{FF2B5EF4-FFF2-40B4-BE49-F238E27FC236}">
                <a16:creationId xmlns:a16="http://schemas.microsoft.com/office/drawing/2014/main" id="{9C85D89A-0FCA-434E-8A47-ABFF684F433A}"/>
              </a:ext>
            </a:extLst>
          </p:cNvPr>
          <p:cNvSpPr>
            <a:spLocks noGrp="1"/>
          </p:cNvSpPr>
          <p:nvPr>
            <p:ph sz="quarter" idx="47"/>
          </p:nvPr>
        </p:nvSpPr>
        <p:spPr bwMode="gray">
          <a:xfrm>
            <a:off x="3921690" y="5346378"/>
            <a:ext cx="8006785" cy="100283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p:txBody>
      </p:sp>
      <p:sp>
        <p:nvSpPr>
          <p:cNvPr id="38" name="Content Placeholder 6">
            <a:extLst>
              <a:ext uri="{FF2B5EF4-FFF2-40B4-BE49-F238E27FC236}">
                <a16:creationId xmlns:a16="http://schemas.microsoft.com/office/drawing/2014/main" id="{287FBD57-6702-4F91-B717-C913C186C628}"/>
              </a:ext>
            </a:extLst>
          </p:cNvPr>
          <p:cNvSpPr>
            <a:spLocks noGrp="1"/>
          </p:cNvSpPr>
          <p:nvPr>
            <p:ph sz="quarter" idx="44" hasCustomPrompt="1"/>
          </p:nvPr>
        </p:nvSpPr>
        <p:spPr>
          <a:xfrm>
            <a:off x="263526" y="2699701"/>
            <a:ext cx="1512000" cy="943200"/>
          </a:xfrm>
          <a:prstGeom prst="rect">
            <a:avLst/>
          </a:prstGeom>
          <a:noFill/>
        </p:spPr>
        <p:txBody>
          <a:bodyPr tIns="0" anchor="t" anchorCtr="0"/>
          <a:lstStyle>
            <a:lvl1pPr algn="l">
              <a:spcBef>
                <a:spcPts val="0"/>
              </a:spcBef>
              <a:defRPr sz="6600" b="1">
                <a:solidFill>
                  <a:schemeClr val="accent5"/>
                </a:solidFill>
                <a:latin typeface="+mn-lt"/>
                <a:ea typeface="ABBvoice" panose="020D0603020503020204" pitchFamily="34" charset="0"/>
                <a:cs typeface="ABBvoice" panose="020D0603020503020204" pitchFamily="34" charset="0"/>
              </a:defRPr>
            </a:lvl1pPr>
          </a:lstStyle>
          <a:p>
            <a:pPr lvl="0"/>
            <a:r>
              <a:rPr lang="en-US"/>
              <a:t>0</a:t>
            </a:r>
            <a:r>
              <a:rPr lang="pl-PL"/>
              <a:t>2</a:t>
            </a:r>
            <a:r>
              <a:rPr lang="en-US"/>
              <a:t>.</a:t>
            </a:r>
            <a:endParaRPr lang="en-GB"/>
          </a:p>
        </p:txBody>
      </p:sp>
      <p:sp>
        <p:nvSpPr>
          <p:cNvPr id="39" name="Content Placeholder 6">
            <a:extLst>
              <a:ext uri="{FF2B5EF4-FFF2-40B4-BE49-F238E27FC236}">
                <a16:creationId xmlns:a16="http://schemas.microsoft.com/office/drawing/2014/main" id="{D3A403B4-1233-48D9-939E-539F1DEE6C17}"/>
              </a:ext>
            </a:extLst>
          </p:cNvPr>
          <p:cNvSpPr>
            <a:spLocks noGrp="1"/>
          </p:cNvSpPr>
          <p:nvPr>
            <p:ph sz="quarter" idx="50" hasCustomPrompt="1"/>
          </p:nvPr>
        </p:nvSpPr>
        <p:spPr>
          <a:xfrm>
            <a:off x="263526" y="4022931"/>
            <a:ext cx="1512000" cy="943200"/>
          </a:xfrm>
          <a:prstGeom prst="rect">
            <a:avLst/>
          </a:prstGeom>
          <a:noFill/>
        </p:spPr>
        <p:txBody>
          <a:bodyPr tIns="0" anchor="t" anchorCtr="0"/>
          <a:lstStyle>
            <a:lvl1pPr algn="l">
              <a:spcBef>
                <a:spcPts val="0"/>
              </a:spcBef>
              <a:defRPr sz="6600" b="1">
                <a:solidFill>
                  <a:schemeClr val="accent5"/>
                </a:solidFill>
                <a:latin typeface="+mn-lt"/>
                <a:ea typeface="ABBvoice" panose="020D0603020503020204" pitchFamily="34" charset="0"/>
                <a:cs typeface="ABBvoice" panose="020D0603020503020204" pitchFamily="34" charset="0"/>
              </a:defRPr>
            </a:lvl1pPr>
          </a:lstStyle>
          <a:p>
            <a:pPr lvl="0"/>
            <a:r>
              <a:rPr lang="en-US"/>
              <a:t>0</a:t>
            </a:r>
            <a:r>
              <a:rPr lang="pl-PL"/>
              <a:t>3</a:t>
            </a:r>
            <a:r>
              <a:rPr lang="en-US"/>
              <a:t>.</a:t>
            </a:r>
            <a:endParaRPr lang="en-GB"/>
          </a:p>
        </p:txBody>
      </p:sp>
      <p:sp>
        <p:nvSpPr>
          <p:cNvPr id="40" name="Content Placeholder 6">
            <a:extLst>
              <a:ext uri="{FF2B5EF4-FFF2-40B4-BE49-F238E27FC236}">
                <a16:creationId xmlns:a16="http://schemas.microsoft.com/office/drawing/2014/main" id="{2D403FEE-1DE0-489E-93AD-696B7F46C4DA}"/>
              </a:ext>
            </a:extLst>
          </p:cNvPr>
          <p:cNvSpPr>
            <a:spLocks noGrp="1"/>
          </p:cNvSpPr>
          <p:nvPr>
            <p:ph sz="quarter" idx="43" hasCustomPrompt="1"/>
          </p:nvPr>
        </p:nvSpPr>
        <p:spPr>
          <a:xfrm>
            <a:off x="263526" y="1376363"/>
            <a:ext cx="1512000" cy="943200"/>
          </a:xfrm>
          <a:prstGeom prst="rect">
            <a:avLst/>
          </a:prstGeom>
          <a:noFill/>
        </p:spPr>
        <p:txBody>
          <a:bodyPr tIns="0" anchor="t" anchorCtr="0"/>
          <a:lstStyle>
            <a:lvl1pPr algn="l">
              <a:spcBef>
                <a:spcPts val="0"/>
              </a:spcBef>
              <a:defRPr sz="6600" b="1">
                <a:solidFill>
                  <a:schemeClr val="accent5"/>
                </a:solidFill>
                <a:latin typeface="+mn-lt"/>
                <a:ea typeface="ABBvoice" panose="020D0603020503020204" pitchFamily="34" charset="0"/>
                <a:cs typeface="ABBvoice" panose="020D0603020503020204" pitchFamily="34" charset="0"/>
              </a:defRPr>
            </a:lvl1pPr>
          </a:lstStyle>
          <a:p>
            <a:pPr lvl="0"/>
            <a:r>
              <a:rPr lang="en-US"/>
              <a:t>0</a:t>
            </a:r>
            <a:r>
              <a:rPr lang="pl-PL"/>
              <a:t>1</a:t>
            </a:r>
            <a:r>
              <a:rPr lang="en-US"/>
              <a:t>.</a:t>
            </a:r>
            <a:endParaRPr lang="en-GB"/>
          </a:p>
        </p:txBody>
      </p:sp>
      <p:sp>
        <p:nvSpPr>
          <p:cNvPr id="41" name="Content Placeholder 6">
            <a:extLst>
              <a:ext uri="{FF2B5EF4-FFF2-40B4-BE49-F238E27FC236}">
                <a16:creationId xmlns:a16="http://schemas.microsoft.com/office/drawing/2014/main" id="{DA07BDAE-41C2-4483-8E4F-05FBB75EBBCB}"/>
              </a:ext>
            </a:extLst>
          </p:cNvPr>
          <p:cNvSpPr>
            <a:spLocks noGrp="1"/>
          </p:cNvSpPr>
          <p:nvPr>
            <p:ph sz="quarter" idx="51" hasCustomPrompt="1"/>
          </p:nvPr>
        </p:nvSpPr>
        <p:spPr>
          <a:xfrm>
            <a:off x="263526" y="5346378"/>
            <a:ext cx="1512000" cy="943200"/>
          </a:xfrm>
          <a:prstGeom prst="rect">
            <a:avLst/>
          </a:prstGeom>
          <a:noFill/>
        </p:spPr>
        <p:txBody>
          <a:bodyPr tIns="0" anchor="t" anchorCtr="0"/>
          <a:lstStyle>
            <a:lvl1pPr algn="l">
              <a:spcBef>
                <a:spcPts val="0"/>
              </a:spcBef>
              <a:defRPr sz="6600" b="1">
                <a:solidFill>
                  <a:schemeClr val="accent5"/>
                </a:solidFill>
                <a:latin typeface="+mn-lt"/>
                <a:ea typeface="ABBvoice" panose="020D0603020503020204" pitchFamily="34" charset="0"/>
                <a:cs typeface="ABBvoice" panose="020D0603020503020204" pitchFamily="34" charset="0"/>
              </a:defRPr>
            </a:lvl1pPr>
          </a:lstStyle>
          <a:p>
            <a:pPr lvl="0"/>
            <a:r>
              <a:rPr lang="en-US"/>
              <a:t>0</a:t>
            </a:r>
            <a:r>
              <a:rPr lang="pl-PL"/>
              <a:t>4</a:t>
            </a:r>
            <a:r>
              <a:rPr lang="en-US"/>
              <a:t>.</a:t>
            </a:r>
            <a:endParaRPr lang="en-GB"/>
          </a:p>
        </p:txBody>
      </p:sp>
      <p:sp>
        <p:nvSpPr>
          <p:cNvPr id="23" name="Picture Placeholder 24">
            <a:extLst>
              <a:ext uri="{FF2B5EF4-FFF2-40B4-BE49-F238E27FC236}">
                <a16:creationId xmlns:a16="http://schemas.microsoft.com/office/drawing/2014/main" id="{9891764E-CA93-43B4-92B2-04BD3529E43B}"/>
              </a:ext>
            </a:extLst>
          </p:cNvPr>
          <p:cNvSpPr>
            <a:spLocks noGrp="1"/>
          </p:cNvSpPr>
          <p:nvPr>
            <p:ph type="pic" sz="quarter" idx="35" hasCustomPrompt="1"/>
          </p:nvPr>
        </p:nvSpPr>
        <p:spPr>
          <a:xfrm>
            <a:off x="1777133" y="1361963"/>
            <a:ext cx="1872000" cy="28800"/>
          </a:xfrm>
          <a:solidFill>
            <a:schemeClr val="tx2"/>
          </a:solidFill>
          <a:ln>
            <a:noFill/>
          </a:ln>
        </p:spPr>
        <p:txBody>
          <a:bodyPr/>
          <a:lstStyle>
            <a:lvl1pPr>
              <a:defRPr sz="1800"/>
            </a:lvl1pPr>
          </a:lstStyle>
          <a:p>
            <a:r>
              <a:rPr lang="en-US"/>
              <a:t> </a:t>
            </a:r>
          </a:p>
        </p:txBody>
      </p:sp>
      <p:sp>
        <p:nvSpPr>
          <p:cNvPr id="24" name="Picture Placeholder 24">
            <a:extLst>
              <a:ext uri="{FF2B5EF4-FFF2-40B4-BE49-F238E27FC236}">
                <a16:creationId xmlns:a16="http://schemas.microsoft.com/office/drawing/2014/main" id="{F690778B-11FF-476E-83BE-8C3E33FD358F}"/>
              </a:ext>
            </a:extLst>
          </p:cNvPr>
          <p:cNvSpPr>
            <a:spLocks noGrp="1"/>
          </p:cNvSpPr>
          <p:nvPr>
            <p:ph type="pic" sz="quarter" idx="36" hasCustomPrompt="1"/>
          </p:nvPr>
        </p:nvSpPr>
        <p:spPr>
          <a:xfrm>
            <a:off x="1777133" y="2692249"/>
            <a:ext cx="1872000" cy="28800"/>
          </a:xfrm>
          <a:solidFill>
            <a:schemeClr val="tx2"/>
          </a:solidFill>
          <a:ln>
            <a:noFill/>
          </a:ln>
        </p:spPr>
        <p:txBody>
          <a:bodyPr/>
          <a:lstStyle/>
          <a:p>
            <a:r>
              <a:rPr lang="en-US"/>
              <a:t> </a:t>
            </a:r>
          </a:p>
        </p:txBody>
      </p:sp>
      <p:sp>
        <p:nvSpPr>
          <p:cNvPr id="25" name="Picture Placeholder 24">
            <a:extLst>
              <a:ext uri="{FF2B5EF4-FFF2-40B4-BE49-F238E27FC236}">
                <a16:creationId xmlns:a16="http://schemas.microsoft.com/office/drawing/2014/main" id="{D67C2078-D977-4C03-9B15-669128D5E497}"/>
              </a:ext>
            </a:extLst>
          </p:cNvPr>
          <p:cNvSpPr>
            <a:spLocks noGrp="1"/>
          </p:cNvSpPr>
          <p:nvPr>
            <p:ph type="pic" sz="quarter" idx="37" hasCustomPrompt="1"/>
          </p:nvPr>
        </p:nvSpPr>
        <p:spPr>
          <a:xfrm>
            <a:off x="1777133" y="4008639"/>
            <a:ext cx="1872000" cy="28800"/>
          </a:xfrm>
          <a:solidFill>
            <a:schemeClr val="tx2"/>
          </a:solidFill>
          <a:ln>
            <a:noFill/>
          </a:ln>
        </p:spPr>
        <p:txBody>
          <a:bodyPr/>
          <a:lstStyle/>
          <a:p>
            <a:r>
              <a:rPr lang="en-US"/>
              <a:t> </a:t>
            </a:r>
          </a:p>
        </p:txBody>
      </p:sp>
      <p:sp>
        <p:nvSpPr>
          <p:cNvPr id="27" name="Picture Placeholder 24">
            <a:extLst>
              <a:ext uri="{FF2B5EF4-FFF2-40B4-BE49-F238E27FC236}">
                <a16:creationId xmlns:a16="http://schemas.microsoft.com/office/drawing/2014/main" id="{E3E0D943-04F8-460D-85BF-6F7B0324D96B}"/>
              </a:ext>
            </a:extLst>
          </p:cNvPr>
          <p:cNvSpPr>
            <a:spLocks noGrp="1"/>
          </p:cNvSpPr>
          <p:nvPr>
            <p:ph type="pic" sz="quarter" idx="52" hasCustomPrompt="1"/>
          </p:nvPr>
        </p:nvSpPr>
        <p:spPr>
          <a:xfrm>
            <a:off x="1777133" y="5331978"/>
            <a:ext cx="1872000" cy="28800"/>
          </a:xfrm>
          <a:solidFill>
            <a:schemeClr val="tx2"/>
          </a:solidFill>
          <a:ln>
            <a:noFill/>
          </a:ln>
        </p:spPr>
        <p:txBody>
          <a:bodyPr/>
          <a:lstStyle/>
          <a:p>
            <a:r>
              <a:rPr lang="en-US"/>
              <a:t> </a:t>
            </a:r>
          </a:p>
        </p:txBody>
      </p:sp>
      <p:sp>
        <p:nvSpPr>
          <p:cNvPr id="26" name="Title 1">
            <a:extLst>
              <a:ext uri="{FF2B5EF4-FFF2-40B4-BE49-F238E27FC236}">
                <a16:creationId xmlns:a16="http://schemas.microsoft.com/office/drawing/2014/main" id="{964E16CA-A3E9-4322-B9BE-4FF2A7C5CAB0}"/>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
        <p:nvSpPr>
          <p:cNvPr id="21" name="Content Placeholder 3">
            <a:extLst>
              <a:ext uri="{FF2B5EF4-FFF2-40B4-BE49-F238E27FC236}">
                <a16:creationId xmlns:a16="http://schemas.microsoft.com/office/drawing/2014/main" id="{D8823674-FBB1-4551-AC02-90DB5D85F417}"/>
              </a:ext>
            </a:extLst>
          </p:cNvPr>
          <p:cNvSpPr>
            <a:spLocks noGrp="1"/>
          </p:cNvSpPr>
          <p:nvPr>
            <p:ph sz="quarter" idx="53"/>
          </p:nvPr>
        </p:nvSpPr>
        <p:spPr bwMode="gray">
          <a:xfrm>
            <a:off x="1770502" y="1844826"/>
            <a:ext cx="1878630" cy="534375"/>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a:t>
            </a:r>
          </a:p>
        </p:txBody>
      </p:sp>
      <p:sp>
        <p:nvSpPr>
          <p:cNvPr id="30" name="Content Placeholder 3">
            <a:extLst>
              <a:ext uri="{FF2B5EF4-FFF2-40B4-BE49-F238E27FC236}">
                <a16:creationId xmlns:a16="http://schemas.microsoft.com/office/drawing/2014/main" id="{022D9BBD-A252-4309-A295-ED6177147C22}"/>
              </a:ext>
            </a:extLst>
          </p:cNvPr>
          <p:cNvSpPr>
            <a:spLocks noGrp="1"/>
          </p:cNvSpPr>
          <p:nvPr>
            <p:ph sz="quarter" idx="54"/>
          </p:nvPr>
        </p:nvSpPr>
        <p:spPr bwMode="gray">
          <a:xfrm>
            <a:off x="1770502" y="3178604"/>
            <a:ext cx="1878630" cy="534375"/>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a:t>
            </a:r>
          </a:p>
        </p:txBody>
      </p:sp>
      <p:sp>
        <p:nvSpPr>
          <p:cNvPr id="31" name="Content Placeholder 3">
            <a:extLst>
              <a:ext uri="{FF2B5EF4-FFF2-40B4-BE49-F238E27FC236}">
                <a16:creationId xmlns:a16="http://schemas.microsoft.com/office/drawing/2014/main" id="{94C57C6C-1977-455A-A9A5-50449BAFD477}"/>
              </a:ext>
            </a:extLst>
          </p:cNvPr>
          <p:cNvSpPr>
            <a:spLocks noGrp="1"/>
          </p:cNvSpPr>
          <p:nvPr>
            <p:ph sz="quarter" idx="55"/>
          </p:nvPr>
        </p:nvSpPr>
        <p:spPr bwMode="gray">
          <a:xfrm>
            <a:off x="1770502" y="4494195"/>
            <a:ext cx="1878630" cy="534375"/>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a:t>
            </a:r>
          </a:p>
        </p:txBody>
      </p:sp>
      <p:sp>
        <p:nvSpPr>
          <p:cNvPr id="33" name="Content Placeholder 3">
            <a:extLst>
              <a:ext uri="{FF2B5EF4-FFF2-40B4-BE49-F238E27FC236}">
                <a16:creationId xmlns:a16="http://schemas.microsoft.com/office/drawing/2014/main" id="{1CC08C47-21F2-4262-A804-D297AEF30EEC}"/>
              </a:ext>
            </a:extLst>
          </p:cNvPr>
          <p:cNvSpPr>
            <a:spLocks noGrp="1"/>
          </p:cNvSpPr>
          <p:nvPr>
            <p:ph sz="quarter" idx="56"/>
          </p:nvPr>
        </p:nvSpPr>
        <p:spPr bwMode="gray">
          <a:xfrm>
            <a:off x="1770502" y="5814841"/>
            <a:ext cx="1878630" cy="534375"/>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a:t>
            </a:r>
          </a:p>
        </p:txBody>
      </p:sp>
    </p:spTree>
    <p:extLst>
      <p:ext uri="{BB962C8B-B14F-4D97-AF65-F5344CB8AC3E}">
        <p14:creationId xmlns:p14="http://schemas.microsoft.com/office/powerpoint/2010/main" val="29391290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icture (1.0)">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C0EE7B7B-F566-4855-B2E0-D348111D66F4}"/>
              </a:ext>
            </a:extLst>
          </p:cNvPr>
          <p:cNvSpPr>
            <a:spLocks noGrp="1"/>
          </p:cNvSpPr>
          <p:nvPr>
            <p:ph type="pic" sz="quarter" idx="18"/>
          </p:nvPr>
        </p:nvSpPr>
        <p:spPr>
          <a:xfrm>
            <a:off x="3215681" y="882650"/>
            <a:ext cx="8976319" cy="5462588"/>
          </a:xfrm>
          <a:noFill/>
        </p:spPr>
        <p:txBody>
          <a:bodyPr tIns="756000" anchor="ctr"/>
          <a:lstStyle>
            <a:lvl1pPr algn="ctr">
              <a:defRPr>
                <a:solidFill>
                  <a:schemeClr val="accent4"/>
                </a:solidFill>
              </a:defRPr>
            </a:lvl1pPr>
          </a:lstStyle>
          <a:p>
            <a:r>
              <a:rPr lang="en-US"/>
              <a:t>Click icon to add picture</a:t>
            </a:r>
          </a:p>
        </p:txBody>
      </p:sp>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10" name="Title 1">
            <a:extLst>
              <a:ext uri="{FF2B5EF4-FFF2-40B4-BE49-F238E27FC236}">
                <a16:creationId xmlns:a16="http://schemas.microsoft.com/office/drawing/2014/main" id="{49C6567E-C4DF-4FB0-9D5E-ACC3B7BDA530}"/>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489192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icture &amp; Red box (1) ">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C0EE7B7B-F566-4855-B2E0-D348111D66F4}"/>
              </a:ext>
            </a:extLst>
          </p:cNvPr>
          <p:cNvSpPr>
            <a:spLocks noGrp="1"/>
          </p:cNvSpPr>
          <p:nvPr>
            <p:ph type="pic" sz="quarter" idx="18"/>
          </p:nvPr>
        </p:nvSpPr>
        <p:spPr>
          <a:xfrm>
            <a:off x="3215681" y="882650"/>
            <a:ext cx="8976319" cy="5462588"/>
          </a:xfrm>
          <a:noFill/>
        </p:spPr>
        <p:txBody>
          <a:bodyPr tIns="756000" anchor="ctr"/>
          <a:lstStyle>
            <a:lvl1pPr algn="ctr">
              <a:defRPr>
                <a:solidFill>
                  <a:schemeClr val="accent4"/>
                </a:solidFill>
              </a:defRPr>
            </a:lvl1pPr>
          </a:lstStyle>
          <a:p>
            <a:r>
              <a:rPr lang="en-US"/>
              <a:t>Click icon to add picture</a:t>
            </a:r>
          </a:p>
        </p:txBody>
      </p:sp>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8" name="Content Placeholder 3">
            <a:extLst>
              <a:ext uri="{FF2B5EF4-FFF2-40B4-BE49-F238E27FC236}">
                <a16:creationId xmlns:a16="http://schemas.microsoft.com/office/drawing/2014/main" id="{56BC035B-BAB1-4A51-BFA6-CE8077EA9BCB}"/>
              </a:ext>
            </a:extLst>
          </p:cNvPr>
          <p:cNvSpPr>
            <a:spLocks noGrp="1"/>
          </p:cNvSpPr>
          <p:nvPr>
            <p:ph sz="quarter" idx="26"/>
          </p:nvPr>
        </p:nvSpPr>
        <p:spPr bwMode="gray">
          <a:xfrm>
            <a:off x="263525" y="1844826"/>
            <a:ext cx="3672236" cy="2160000"/>
          </a:xfrm>
          <a:solidFill>
            <a:schemeClr val="tx2"/>
          </a:solidFill>
        </p:spPr>
        <p:txBody>
          <a:bodyPr lIns="324000" tIns="252000" rIns="324000" bIns="46800"/>
          <a:lstStyle>
            <a:lvl1pPr>
              <a:lnSpc>
                <a:spcPct val="100000"/>
              </a:lnSpc>
              <a:spcBef>
                <a:spcPts val="600"/>
              </a:spcBef>
              <a:defRPr sz="2000" b="1">
                <a:solidFill>
                  <a:schemeClr val="bg1"/>
                </a:solidFill>
              </a:defRPr>
            </a:lvl1pPr>
            <a:lvl2pPr>
              <a:lnSpc>
                <a:spcPct val="100000"/>
              </a:lnSpc>
              <a:spcBef>
                <a:spcPts val="600"/>
              </a:spcBef>
              <a:defRPr sz="2000" b="1"/>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10" name="Title 1">
            <a:extLst>
              <a:ext uri="{FF2B5EF4-FFF2-40B4-BE49-F238E27FC236}">
                <a16:creationId xmlns:a16="http://schemas.microsoft.com/office/drawing/2014/main" id="{49C6567E-C4DF-4FB0-9D5E-ACC3B7BDA530}"/>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3534138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2) &amp; Content (2)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6" name="Text Placeholder 11">
            <a:extLst>
              <a:ext uri="{FF2B5EF4-FFF2-40B4-BE49-F238E27FC236}">
                <a16:creationId xmlns:a16="http://schemas.microsoft.com/office/drawing/2014/main" id="{BE773D7E-8737-4549-BA6F-9CD12F2D24F5}"/>
              </a:ext>
            </a:extLst>
          </p:cNvPr>
          <p:cNvSpPr>
            <a:spLocks noGrp="1"/>
          </p:cNvSpPr>
          <p:nvPr>
            <p:ph type="body" sz="quarter" idx="25"/>
          </p:nvPr>
        </p:nvSpPr>
        <p:spPr bwMode="gray">
          <a:xfrm>
            <a:off x="263524" y="1473607"/>
            <a:ext cx="561551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17" name="Text Placeholder 11">
            <a:extLst>
              <a:ext uri="{FF2B5EF4-FFF2-40B4-BE49-F238E27FC236}">
                <a16:creationId xmlns:a16="http://schemas.microsoft.com/office/drawing/2014/main" id="{7F36FFC0-2B26-4B6E-81E9-87E8914B4DE9}"/>
              </a:ext>
            </a:extLst>
          </p:cNvPr>
          <p:cNvSpPr>
            <a:spLocks noGrp="1"/>
          </p:cNvSpPr>
          <p:nvPr>
            <p:ph type="body" sz="quarter" idx="26"/>
          </p:nvPr>
        </p:nvSpPr>
        <p:spPr bwMode="gray">
          <a:xfrm>
            <a:off x="6311571" y="1473607"/>
            <a:ext cx="56052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18" name="Content Placeholder 3">
            <a:extLst>
              <a:ext uri="{FF2B5EF4-FFF2-40B4-BE49-F238E27FC236}">
                <a16:creationId xmlns:a16="http://schemas.microsoft.com/office/drawing/2014/main" id="{CB0DE72E-A072-4713-B9D3-7CF3F972BD71}"/>
              </a:ext>
            </a:extLst>
          </p:cNvPr>
          <p:cNvSpPr>
            <a:spLocks noGrp="1"/>
          </p:cNvSpPr>
          <p:nvPr>
            <p:ph sz="quarter" idx="20"/>
          </p:nvPr>
        </p:nvSpPr>
        <p:spPr bwMode="gray">
          <a:xfrm>
            <a:off x="6310511" y="1844826"/>
            <a:ext cx="5616503" cy="375007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a:extLst>
              <a:ext uri="{FF2B5EF4-FFF2-40B4-BE49-F238E27FC236}">
                <a16:creationId xmlns:a16="http://schemas.microsoft.com/office/drawing/2014/main" id="{06D04365-BF08-447A-9A64-A43CDFB2EB55}"/>
              </a:ext>
            </a:extLst>
          </p:cNvPr>
          <p:cNvSpPr>
            <a:spLocks noGrp="1"/>
          </p:cNvSpPr>
          <p:nvPr>
            <p:ph sz="quarter" idx="19"/>
          </p:nvPr>
        </p:nvSpPr>
        <p:spPr bwMode="gray">
          <a:xfrm>
            <a:off x="263524" y="1844826"/>
            <a:ext cx="5615515" cy="375007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a:extLst>
              <a:ext uri="{FF2B5EF4-FFF2-40B4-BE49-F238E27FC236}">
                <a16:creationId xmlns:a16="http://schemas.microsoft.com/office/drawing/2014/main" id="{EA4E27D0-DBD6-427E-9C38-152E21795D9A}"/>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15" name="Picture Placeholder 24">
            <a:extLst>
              <a:ext uri="{FF2B5EF4-FFF2-40B4-BE49-F238E27FC236}">
                <a16:creationId xmlns:a16="http://schemas.microsoft.com/office/drawing/2014/main" id="{85C309D6-3FA5-498F-AC6B-F6A20E8C6D33}"/>
              </a:ext>
            </a:extLst>
          </p:cNvPr>
          <p:cNvSpPr>
            <a:spLocks noGrp="1"/>
          </p:cNvSpPr>
          <p:nvPr>
            <p:ph type="pic" sz="quarter" idx="33" hasCustomPrompt="1"/>
          </p:nvPr>
        </p:nvSpPr>
        <p:spPr>
          <a:xfrm>
            <a:off x="264913" y="1361963"/>
            <a:ext cx="5616000" cy="28800"/>
          </a:xfrm>
          <a:solidFill>
            <a:schemeClr val="tx2"/>
          </a:solidFill>
          <a:ln>
            <a:noFill/>
          </a:ln>
        </p:spPr>
        <p:txBody>
          <a:bodyPr/>
          <a:lstStyle>
            <a:lvl1pPr>
              <a:defRPr sz="100"/>
            </a:lvl1pPr>
          </a:lstStyle>
          <a:p>
            <a:r>
              <a:rPr lang="en-US" dirty="0"/>
              <a:t>.</a:t>
            </a:r>
          </a:p>
        </p:txBody>
      </p:sp>
      <p:sp>
        <p:nvSpPr>
          <p:cNvPr id="20" name="Picture Placeholder 24">
            <a:extLst>
              <a:ext uri="{FF2B5EF4-FFF2-40B4-BE49-F238E27FC236}">
                <a16:creationId xmlns:a16="http://schemas.microsoft.com/office/drawing/2014/main" id="{73C95AB0-9EAA-43E7-85C6-A45B2EDF1518}"/>
              </a:ext>
            </a:extLst>
          </p:cNvPr>
          <p:cNvSpPr>
            <a:spLocks noGrp="1"/>
          </p:cNvSpPr>
          <p:nvPr>
            <p:ph type="pic" sz="quarter" idx="34" hasCustomPrompt="1"/>
          </p:nvPr>
        </p:nvSpPr>
        <p:spPr>
          <a:xfrm>
            <a:off x="6312475" y="1361963"/>
            <a:ext cx="5616000" cy="28800"/>
          </a:xfrm>
          <a:solidFill>
            <a:schemeClr val="tx1"/>
          </a:solidFill>
          <a:ln>
            <a:noFill/>
          </a:ln>
        </p:spPr>
        <p:txBody>
          <a:bodyPr/>
          <a:lstStyle>
            <a:lvl1pPr>
              <a:defRPr sz="100"/>
            </a:lvl1pPr>
          </a:lstStyle>
          <a:p>
            <a:r>
              <a:rPr lang="en-US" dirty="0"/>
              <a:t>.</a:t>
            </a:r>
          </a:p>
        </p:txBody>
      </p:sp>
      <p:sp>
        <p:nvSpPr>
          <p:cNvPr id="21" name="Title 1">
            <a:extLst>
              <a:ext uri="{FF2B5EF4-FFF2-40B4-BE49-F238E27FC236}">
                <a16:creationId xmlns:a16="http://schemas.microsoft.com/office/drawing/2014/main" id="{60F44204-EEB3-4F01-B49E-2A16F4D8A8E7}"/>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13" name="TextBox 12">
            <a:extLst>
              <a:ext uri="{FF2B5EF4-FFF2-40B4-BE49-F238E27FC236}">
                <a16:creationId xmlns:a16="http://schemas.microsoft.com/office/drawing/2014/main" id="{7514B1AC-B0D0-413B-AA1B-BEED78B23AC5}"/>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8312046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icture (1.2) ">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a:noFill/>
        </p:spPr>
        <p:txBody>
          <a:bodyPr/>
          <a:lstStyle>
            <a:lvl1pPr>
              <a:defRPr>
                <a:solidFill>
                  <a:schemeClr val="accent6"/>
                </a:solidFill>
              </a:defRPr>
            </a:lvl1p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a:noFill/>
        </p:spPr>
        <p:txBody>
          <a:bodyPr/>
          <a:lstStyle>
            <a:lvl1pPr>
              <a:defRPr>
                <a:solidFill>
                  <a:schemeClr val="accent6"/>
                </a:solidFill>
              </a:defRPr>
            </a:lvl1pPr>
          </a:lstStyle>
          <a:p>
            <a:fld id="{C24EC536-6FE3-4540-8D85-74C58F0BF697}" type="slidenum">
              <a:rPr lang="en-US" smtClean="0"/>
              <a:pPr/>
              <a:t>‹#›</a:t>
            </a:fld>
            <a:endParaRPr lang="en-US"/>
          </a:p>
        </p:txBody>
      </p:sp>
      <p:sp>
        <p:nvSpPr>
          <p:cNvPr id="8" name="Title 1">
            <a:extLst>
              <a:ext uri="{FF2B5EF4-FFF2-40B4-BE49-F238E27FC236}">
                <a16:creationId xmlns:a16="http://schemas.microsoft.com/office/drawing/2014/main" id="{0DEC4303-B6CF-46B0-B379-C819ED7C2106}"/>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
        <p:nvSpPr>
          <p:cNvPr id="10" name="Picture Placeholder 3">
            <a:extLst>
              <a:ext uri="{FF2B5EF4-FFF2-40B4-BE49-F238E27FC236}">
                <a16:creationId xmlns:a16="http://schemas.microsoft.com/office/drawing/2014/main" id="{77AD5145-5964-48FD-8668-FAC67E019C00}"/>
              </a:ext>
            </a:extLst>
          </p:cNvPr>
          <p:cNvSpPr>
            <a:spLocks noGrp="1"/>
          </p:cNvSpPr>
          <p:nvPr>
            <p:ph type="pic" sz="quarter" idx="18"/>
          </p:nvPr>
        </p:nvSpPr>
        <p:spPr>
          <a:xfrm>
            <a:off x="1" y="882650"/>
            <a:ext cx="12192000" cy="5975350"/>
          </a:xfrm>
          <a:noFill/>
        </p:spPr>
        <p:txBody>
          <a:bodyPr tIns="756000" anchor="ctr"/>
          <a:lstStyle>
            <a:lvl1pPr algn="ctr">
              <a:defRPr>
                <a:solidFill>
                  <a:schemeClr val="accent4"/>
                </a:solidFill>
              </a:defRPr>
            </a:lvl1pPr>
          </a:lstStyle>
          <a:p>
            <a:r>
              <a:rPr lang="en-US"/>
              <a:t>Click icon to add picture</a:t>
            </a:r>
          </a:p>
        </p:txBody>
      </p:sp>
    </p:spTree>
    <p:extLst>
      <p:ext uri="{BB962C8B-B14F-4D97-AF65-F5344CB8AC3E}">
        <p14:creationId xmlns:p14="http://schemas.microsoft.com/office/powerpoint/2010/main" val="1661033587"/>
      </p:ext>
    </p:extLst>
  </p:cSld>
  <p:clrMapOvr>
    <a:masterClrMapping/>
  </p:clrMapOvr>
  <p:hf hd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icture &amp; Red box (1.1) ">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a:noFill/>
        </p:spPr>
        <p:txBody>
          <a:bodyPr/>
          <a:lstStyle>
            <a:lvl1pPr>
              <a:defRPr>
                <a:solidFill>
                  <a:schemeClr val="accent6"/>
                </a:solidFill>
              </a:defRPr>
            </a:lvl1p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a:noFill/>
        </p:spPr>
        <p:txBody>
          <a:bodyPr/>
          <a:lstStyle>
            <a:lvl1pPr>
              <a:defRPr>
                <a:solidFill>
                  <a:schemeClr val="accent6"/>
                </a:solidFill>
              </a:defRPr>
            </a:lvl1pPr>
          </a:lstStyle>
          <a:p>
            <a:fld id="{C24EC536-6FE3-4540-8D85-74C58F0BF697}" type="slidenum">
              <a:rPr lang="en-US" smtClean="0"/>
              <a:pPr/>
              <a:t>‹#›</a:t>
            </a:fld>
            <a:endParaRPr lang="en-US"/>
          </a:p>
        </p:txBody>
      </p:sp>
      <p:sp>
        <p:nvSpPr>
          <p:cNvPr id="8" name="Title 1">
            <a:extLst>
              <a:ext uri="{FF2B5EF4-FFF2-40B4-BE49-F238E27FC236}">
                <a16:creationId xmlns:a16="http://schemas.microsoft.com/office/drawing/2014/main" id="{0DEC4303-B6CF-46B0-B379-C819ED7C2106}"/>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
        <p:nvSpPr>
          <p:cNvPr id="9" name="Picture Placeholder 3">
            <a:extLst>
              <a:ext uri="{FF2B5EF4-FFF2-40B4-BE49-F238E27FC236}">
                <a16:creationId xmlns:a16="http://schemas.microsoft.com/office/drawing/2014/main" id="{5EFDDFA6-A169-418F-B10F-BD5F68A5495D}"/>
              </a:ext>
            </a:extLst>
          </p:cNvPr>
          <p:cNvSpPr>
            <a:spLocks noGrp="1"/>
          </p:cNvSpPr>
          <p:nvPr>
            <p:ph type="pic" sz="quarter" idx="18"/>
          </p:nvPr>
        </p:nvSpPr>
        <p:spPr>
          <a:xfrm>
            <a:off x="1" y="882650"/>
            <a:ext cx="12192000" cy="5975350"/>
          </a:xfrm>
          <a:noFill/>
        </p:spPr>
        <p:txBody>
          <a:bodyPr tIns="756000" anchor="ctr"/>
          <a:lstStyle>
            <a:lvl1pPr algn="ctr">
              <a:defRPr>
                <a:solidFill>
                  <a:schemeClr val="accent4"/>
                </a:solidFill>
              </a:defRPr>
            </a:lvl1pPr>
          </a:lstStyle>
          <a:p>
            <a:r>
              <a:rPr lang="en-US"/>
              <a:t>Click icon to add picture</a:t>
            </a:r>
          </a:p>
        </p:txBody>
      </p:sp>
      <p:sp>
        <p:nvSpPr>
          <p:cNvPr id="10" name="Content Placeholder 3">
            <a:extLst>
              <a:ext uri="{FF2B5EF4-FFF2-40B4-BE49-F238E27FC236}">
                <a16:creationId xmlns:a16="http://schemas.microsoft.com/office/drawing/2014/main" id="{E443FC17-BCDF-43B2-ACE2-E95733DC12BE}"/>
              </a:ext>
            </a:extLst>
          </p:cNvPr>
          <p:cNvSpPr>
            <a:spLocks noGrp="1"/>
          </p:cNvSpPr>
          <p:nvPr>
            <p:ph sz="quarter" idx="27"/>
          </p:nvPr>
        </p:nvSpPr>
        <p:spPr bwMode="gray">
          <a:xfrm>
            <a:off x="263525" y="1844826"/>
            <a:ext cx="3672236" cy="4752526"/>
          </a:xfrm>
          <a:solidFill>
            <a:schemeClr val="tx2"/>
          </a:solidFill>
        </p:spPr>
        <p:txBody>
          <a:bodyPr lIns="324000" tIns="252000" rIns="324000" bIns="46800"/>
          <a:lstStyle>
            <a:lvl1pPr>
              <a:lnSpc>
                <a:spcPct val="100000"/>
              </a:lnSpc>
              <a:spcBef>
                <a:spcPts val="600"/>
              </a:spcBef>
              <a:defRPr sz="2000" b="1">
                <a:solidFill>
                  <a:schemeClr val="bg1"/>
                </a:solidFill>
              </a:defRPr>
            </a:lvl1pPr>
            <a:lvl2pPr>
              <a:lnSpc>
                <a:spcPct val="100000"/>
              </a:lnSpc>
              <a:spcBef>
                <a:spcPts val="600"/>
              </a:spcBef>
              <a:defRPr sz="2000" b="1"/>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Tree>
    <p:extLst>
      <p:ext uri="{BB962C8B-B14F-4D97-AF65-F5344CB8AC3E}">
        <p14:creationId xmlns:p14="http://schemas.microsoft.com/office/powerpoint/2010/main" val="2563180374"/>
      </p:ext>
    </p:extLst>
  </p:cSld>
  <p:clrMapOvr>
    <a:masterClrMapping/>
  </p:clrMapOvr>
  <p:hf hd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4) &amp; (Red) (1.2)">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C0EE7B7B-F566-4855-B2E0-D348111D66F4}"/>
              </a:ext>
            </a:extLst>
          </p:cNvPr>
          <p:cNvSpPr>
            <a:spLocks noGrp="1"/>
          </p:cNvSpPr>
          <p:nvPr>
            <p:ph type="pic" sz="quarter" idx="18"/>
          </p:nvPr>
        </p:nvSpPr>
        <p:spPr>
          <a:xfrm>
            <a:off x="3431704" y="1268760"/>
            <a:ext cx="4248472" cy="2448272"/>
          </a:xfrm>
          <a:noFill/>
        </p:spPr>
        <p:txBody>
          <a:bodyPr tIns="756000" anchor="ctr"/>
          <a:lstStyle>
            <a:lvl1pPr algn="ctr">
              <a:defRPr>
                <a:solidFill>
                  <a:schemeClr val="accent4"/>
                </a:solidFill>
              </a:defRPr>
            </a:lvl1pPr>
          </a:lstStyle>
          <a:p>
            <a:r>
              <a:rPr lang="en-US"/>
              <a:t>Click icon to add picture</a:t>
            </a:r>
          </a:p>
        </p:txBody>
      </p:sp>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7" name="Picture Placeholder 3">
            <a:extLst>
              <a:ext uri="{FF2B5EF4-FFF2-40B4-BE49-F238E27FC236}">
                <a16:creationId xmlns:a16="http://schemas.microsoft.com/office/drawing/2014/main" id="{97E6A79D-7394-4BCC-8689-C94B7FC7798A}"/>
              </a:ext>
            </a:extLst>
          </p:cNvPr>
          <p:cNvSpPr>
            <a:spLocks noGrp="1"/>
          </p:cNvSpPr>
          <p:nvPr>
            <p:ph type="pic" sz="quarter" idx="19"/>
          </p:nvPr>
        </p:nvSpPr>
        <p:spPr>
          <a:xfrm>
            <a:off x="7896027" y="1268760"/>
            <a:ext cx="4032448" cy="2448272"/>
          </a:xfrm>
          <a:noFill/>
        </p:spPr>
        <p:txBody>
          <a:bodyPr tIns="756000" anchor="ctr"/>
          <a:lstStyle>
            <a:lvl1pPr algn="ctr">
              <a:defRPr>
                <a:solidFill>
                  <a:schemeClr val="accent4"/>
                </a:solidFill>
              </a:defRPr>
            </a:lvl1pPr>
          </a:lstStyle>
          <a:p>
            <a:r>
              <a:rPr lang="en-US"/>
              <a:t>Click icon to add picture</a:t>
            </a:r>
          </a:p>
        </p:txBody>
      </p:sp>
      <p:sp>
        <p:nvSpPr>
          <p:cNvPr id="8" name="Picture Placeholder 3">
            <a:extLst>
              <a:ext uri="{FF2B5EF4-FFF2-40B4-BE49-F238E27FC236}">
                <a16:creationId xmlns:a16="http://schemas.microsoft.com/office/drawing/2014/main" id="{A2501572-ACDF-4C5D-9DF5-F46F5B75D4D3}"/>
              </a:ext>
            </a:extLst>
          </p:cNvPr>
          <p:cNvSpPr>
            <a:spLocks noGrp="1"/>
          </p:cNvSpPr>
          <p:nvPr>
            <p:ph type="pic" sz="quarter" idx="20"/>
          </p:nvPr>
        </p:nvSpPr>
        <p:spPr>
          <a:xfrm>
            <a:off x="3431704" y="3896966"/>
            <a:ext cx="4248472" cy="2448272"/>
          </a:xfrm>
          <a:noFill/>
        </p:spPr>
        <p:txBody>
          <a:bodyPr tIns="756000" anchor="ctr"/>
          <a:lstStyle>
            <a:lvl1pPr algn="ctr">
              <a:defRPr>
                <a:solidFill>
                  <a:schemeClr val="accent4"/>
                </a:solidFill>
              </a:defRPr>
            </a:lvl1pPr>
          </a:lstStyle>
          <a:p>
            <a:r>
              <a:rPr lang="en-US"/>
              <a:t>Click icon to add picture</a:t>
            </a:r>
          </a:p>
        </p:txBody>
      </p:sp>
      <p:sp>
        <p:nvSpPr>
          <p:cNvPr id="9" name="Picture Placeholder 3">
            <a:extLst>
              <a:ext uri="{FF2B5EF4-FFF2-40B4-BE49-F238E27FC236}">
                <a16:creationId xmlns:a16="http://schemas.microsoft.com/office/drawing/2014/main" id="{E9DDE618-DE60-409A-81C9-DF306EC1F8BE}"/>
              </a:ext>
            </a:extLst>
          </p:cNvPr>
          <p:cNvSpPr>
            <a:spLocks noGrp="1"/>
          </p:cNvSpPr>
          <p:nvPr>
            <p:ph type="pic" sz="quarter" idx="21"/>
          </p:nvPr>
        </p:nvSpPr>
        <p:spPr>
          <a:xfrm>
            <a:off x="7896027" y="3896966"/>
            <a:ext cx="4032448" cy="2448272"/>
          </a:xfrm>
          <a:noFill/>
        </p:spPr>
        <p:txBody>
          <a:bodyPr tIns="756000" anchor="ctr"/>
          <a:lstStyle>
            <a:lvl1pPr algn="ctr">
              <a:defRPr>
                <a:solidFill>
                  <a:schemeClr val="accent4"/>
                </a:solidFill>
              </a:defRPr>
            </a:lvl1pPr>
          </a:lstStyle>
          <a:p>
            <a:r>
              <a:rPr lang="en-US"/>
              <a:t>Click icon to add picture</a:t>
            </a:r>
          </a:p>
        </p:txBody>
      </p:sp>
      <p:sp>
        <p:nvSpPr>
          <p:cNvPr id="12" name="Content Placeholder 3">
            <a:extLst>
              <a:ext uri="{FF2B5EF4-FFF2-40B4-BE49-F238E27FC236}">
                <a16:creationId xmlns:a16="http://schemas.microsoft.com/office/drawing/2014/main" id="{5DE7F3C5-E709-407F-AE6E-D2E1093035DE}"/>
              </a:ext>
            </a:extLst>
          </p:cNvPr>
          <p:cNvSpPr>
            <a:spLocks noGrp="1"/>
          </p:cNvSpPr>
          <p:nvPr>
            <p:ph sz="quarter" idx="26"/>
          </p:nvPr>
        </p:nvSpPr>
        <p:spPr bwMode="gray">
          <a:xfrm>
            <a:off x="263525" y="1268760"/>
            <a:ext cx="2952155" cy="5076478"/>
          </a:xfrm>
          <a:solidFill>
            <a:schemeClr val="accent5"/>
          </a:solidFill>
        </p:spPr>
        <p:txBody>
          <a:bodyPr lIns="252000" tIns="216000" rIns="252000" bIns="46800"/>
          <a:lstStyle>
            <a:lvl1pPr>
              <a:lnSpc>
                <a:spcPct val="100000"/>
              </a:lnSpc>
              <a:spcBef>
                <a:spcPts val="600"/>
              </a:spcBef>
              <a:defRPr sz="2000" b="1">
                <a:solidFill>
                  <a:schemeClr val="bg1"/>
                </a:solidFill>
              </a:defRPr>
            </a:lvl1pPr>
            <a:lvl2pPr>
              <a:lnSpc>
                <a:spcPct val="100000"/>
              </a:lnSpc>
              <a:spcBef>
                <a:spcPts val="600"/>
              </a:spcBef>
              <a:defRPr sz="2000" b="1"/>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14" name="Title 1">
            <a:extLst>
              <a:ext uri="{FF2B5EF4-FFF2-40B4-BE49-F238E27FC236}">
                <a16:creationId xmlns:a16="http://schemas.microsoft.com/office/drawing/2014/main" id="{42B434BB-384B-450C-9091-686F6412B5C7}"/>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382842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F477D-6C63-4F4F-9AE3-EEDFA6E93E4A}"/>
              </a:ext>
            </a:extLst>
          </p:cNvPr>
          <p:cNvSpPr>
            <a:spLocks noGrp="1"/>
          </p:cNvSpPr>
          <p:nvPr>
            <p:ph type="title" hasCustomPrompt="1"/>
          </p:nvPr>
        </p:nvSpPr>
        <p:spPr>
          <a:xfrm>
            <a:off x="263524" y="187199"/>
            <a:ext cx="8856000" cy="435600"/>
          </a:xfrm>
        </p:spPr>
        <p:txBody>
          <a:bodyPr anchor="ctr">
            <a:noAutofit/>
          </a:bodyPr>
          <a:lstStyle>
            <a:lvl1pPr>
              <a:defRPr sz="2400"/>
            </a:lvl1pPr>
          </a:lstStyle>
          <a:p>
            <a:r>
              <a:rPr lang="en-US"/>
              <a:t>Click to edit Master Title style</a:t>
            </a:r>
          </a:p>
        </p:txBody>
      </p:sp>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8" name="Content Placeholder 3">
            <a:extLst>
              <a:ext uri="{FF2B5EF4-FFF2-40B4-BE49-F238E27FC236}">
                <a16:creationId xmlns:a16="http://schemas.microsoft.com/office/drawing/2014/main" id="{60209B7B-C8FD-4B4E-8E75-636AE148E250}"/>
              </a:ext>
            </a:extLst>
          </p:cNvPr>
          <p:cNvSpPr>
            <a:spLocks noGrp="1"/>
          </p:cNvSpPr>
          <p:nvPr>
            <p:ph sz="quarter" idx="30"/>
          </p:nvPr>
        </p:nvSpPr>
        <p:spPr bwMode="gray">
          <a:xfrm>
            <a:off x="263524" y="2097089"/>
            <a:ext cx="11664951" cy="356415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D907760-3A9C-4029-BC6E-C55487567DDB}"/>
              </a:ext>
            </a:extLst>
          </p:cNvPr>
          <p:cNvSpPr>
            <a:spLocks noGrp="1"/>
          </p:cNvSpPr>
          <p:nvPr>
            <p:ph sz="quarter" idx="31" hasCustomPrompt="1"/>
          </p:nvPr>
        </p:nvSpPr>
        <p:spPr bwMode="gray">
          <a:xfrm>
            <a:off x="263524" y="882844"/>
            <a:ext cx="11664951" cy="856793"/>
          </a:xfrm>
        </p:spPr>
        <p:txBody>
          <a:bodyPr lIns="0" tIns="144000" rIns="0" bIns="0"/>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800"/>
            </a:lvl1pPr>
            <a:lvl2pPr marL="0" indent="0">
              <a:lnSpc>
                <a:spcPct val="90000"/>
              </a:lnSpc>
              <a:spcBef>
                <a:spcPts val="1000"/>
              </a:spcBef>
              <a:buNone/>
              <a:defRPr sz="1800"/>
            </a:lvl2pPr>
            <a:lvl3pPr>
              <a:lnSpc>
                <a:spcPct val="90000"/>
              </a:lnSpc>
              <a:spcBef>
                <a:spcPts val="1000"/>
              </a:spcBef>
              <a:defRPr/>
            </a:lvl3pPr>
            <a:lvl4pPr>
              <a:lnSpc>
                <a:spcPct val="90000"/>
              </a:lnSpc>
              <a:spcBef>
                <a:spcPts val="1000"/>
              </a:spcBef>
              <a:defRPr/>
            </a:lvl4pPr>
            <a:lvl5pPr>
              <a:lnSpc>
                <a:spcPct val="90000"/>
              </a:lnSpc>
              <a:spcBef>
                <a:spcPts val="1000"/>
              </a:spcBef>
              <a:defRPr/>
            </a:lvl5pPr>
          </a:lstStyle>
          <a:p>
            <a:pPr lvl="0"/>
            <a:r>
              <a:rPr lang="en-US"/>
              <a:t>Click to edit Master Subtitle styles</a:t>
            </a:r>
          </a:p>
          <a:p>
            <a:pPr lvl="0"/>
            <a:r>
              <a:rPr lang="en-US"/>
              <a:t>Click to edit Master Subtitle styles</a:t>
            </a:r>
          </a:p>
        </p:txBody>
      </p:sp>
      <p:sp>
        <p:nvSpPr>
          <p:cNvPr id="10" name="Text Placeholder 7">
            <a:extLst>
              <a:ext uri="{FF2B5EF4-FFF2-40B4-BE49-F238E27FC236}">
                <a16:creationId xmlns:a16="http://schemas.microsoft.com/office/drawing/2014/main" id="{3CA8DD60-BCEB-4178-AAEE-8C17E6DDA853}"/>
              </a:ext>
            </a:extLst>
          </p:cNvPr>
          <p:cNvSpPr>
            <a:spLocks noGrp="1"/>
          </p:cNvSpPr>
          <p:nvPr>
            <p:ph type="body" sz="quarter" idx="29"/>
          </p:nvPr>
        </p:nvSpPr>
        <p:spPr bwMode="gray">
          <a:xfrm>
            <a:off x="0" y="5805264"/>
            <a:ext cx="12192000" cy="539974"/>
          </a:xfrm>
          <a:solidFill>
            <a:schemeClr val="accent6"/>
          </a:solidFill>
        </p:spPr>
        <p:txBody>
          <a:bodyPr tIns="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Tree>
    <p:extLst>
      <p:ext uri="{BB962C8B-B14F-4D97-AF65-F5344CB8AC3E}">
        <p14:creationId xmlns:p14="http://schemas.microsoft.com/office/powerpoint/2010/main" val="9846962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lvl1pPr>
              <a:defRPr>
                <a:solidFill>
                  <a:schemeClr val="bg1"/>
                </a:solidFill>
              </a:defRPr>
            </a:lvl1pPr>
          </a:lstStyle>
          <a:p>
            <a:fld id="{C24EC536-6FE3-4540-8D85-74C58F0BF697}" type="slidenum">
              <a:rPr lang="en-US" smtClean="0"/>
              <a:pPr/>
              <a:t>‹#›</a:t>
            </a:fld>
            <a:endParaRPr lang="en-US"/>
          </a:p>
        </p:txBody>
      </p:sp>
      <p:pic>
        <p:nvPicPr>
          <p:cNvPr id="8" name="Graphic 7">
            <a:extLst>
              <a:ext uri="{FF2B5EF4-FFF2-40B4-BE49-F238E27FC236}">
                <a16:creationId xmlns:a16="http://schemas.microsoft.com/office/drawing/2014/main" id="{F5A1FED3-F338-4088-BAA5-26049E2945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24045" y="2627060"/>
            <a:ext cx="5543910" cy="1316290"/>
          </a:xfrm>
          <a:prstGeom prst="rect">
            <a:avLst/>
          </a:prstGeom>
        </p:spPr>
      </p:pic>
      <p:sp>
        <p:nvSpPr>
          <p:cNvPr id="7" name="TextBox 6">
            <a:extLst>
              <a:ext uri="{FF2B5EF4-FFF2-40B4-BE49-F238E27FC236}">
                <a16:creationId xmlns:a16="http://schemas.microsoft.com/office/drawing/2014/main" id="{7F7E8F64-A2F8-4668-A687-363C6A88C257}"/>
              </a:ext>
            </a:extLst>
          </p:cNvPr>
          <p:cNvSpPr txBox="1"/>
          <p:nvPr userDrawn="1"/>
        </p:nvSpPr>
        <p:spPr>
          <a:xfrm>
            <a:off x="9384784" y="6398401"/>
            <a:ext cx="2166937" cy="247674"/>
          </a:xfrm>
          <a:prstGeom prst="rect">
            <a:avLst/>
          </a:prstGeom>
          <a:noFill/>
          <a:ln>
            <a:noFill/>
          </a:ln>
        </p:spPr>
        <p:txBody>
          <a:bodyPr wrap="square" lIns="0" tIns="0" rIns="0" bIns="0" rtlCol="0" anchor="ctr">
            <a:noAutofit/>
          </a:bodyPr>
          <a:lstStyle/>
          <a:p>
            <a:r>
              <a:rPr lang="en-US" sz="1170" b="1"/>
              <a:t>HITACHI ABB POWER GRIDS</a:t>
            </a:r>
          </a:p>
        </p:txBody>
      </p:sp>
      <p:sp>
        <p:nvSpPr>
          <p:cNvPr id="11"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22CEA44E-FD11-4FEE-8A66-5BDDBB5678A5}"/>
              </a:ext>
            </a:extLst>
          </p:cNvPr>
          <p:cNvSpPr txBox="1"/>
          <p:nvPr userDrawn="1"/>
        </p:nvSpPr>
        <p:spPr bwMode="gray">
          <a:xfrm>
            <a:off x="9384784" y="6640534"/>
            <a:ext cx="2328010" cy="168619"/>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730" b="0" i="0" u="none" strike="noStrike" kern="1200" cap="none" spc="-10" normalizeH="0" baseline="0" noProof="0">
                <a:ln>
                  <a:noFill/>
                </a:ln>
                <a:solidFill>
                  <a:schemeClr val="tx1"/>
                </a:solidFill>
                <a:effectLst/>
                <a:uLnTx/>
                <a:uFillTx/>
                <a:latin typeface="+mn-lt"/>
                <a:ea typeface="+mn-ea"/>
                <a:cs typeface="+mn-cs"/>
              </a:rPr>
              <a:t>© Hitachi ABB Power Grids 2021. All rights reserved</a:t>
            </a:r>
            <a:endParaRPr kumimoji="0" lang="en-US" sz="730" b="0" i="0" u="none" strike="noStrike" kern="1200" cap="none" spc="-10" normalizeH="0" baseline="0" noProof="0">
              <a:ln>
                <a:noFill/>
              </a:ln>
              <a:solidFill>
                <a:schemeClr val="tx1"/>
              </a:solidFill>
              <a:effectLst/>
              <a:uLnTx/>
              <a:uFillTx/>
              <a:latin typeface="+mn-lt"/>
              <a:ea typeface="+mn-ea"/>
              <a:cs typeface="+mn-cs"/>
            </a:endParaRPr>
          </a:p>
        </p:txBody>
      </p:sp>
      <p:sp>
        <p:nvSpPr>
          <p:cNvPr id="9" name="Text Box 13">
            <a:extLst>
              <a:ext uri="{FF2B5EF4-FFF2-40B4-BE49-F238E27FC236}">
                <a16:creationId xmlns:a16="http://schemas.microsoft.com/office/drawing/2014/main" id="{25617F5B-A576-47FE-B040-B705BB4CF00B}"/>
              </a:ext>
            </a:extLst>
          </p:cNvPr>
          <p:cNvSpPr txBox="1">
            <a:spLocks noChangeArrowheads="1"/>
          </p:cNvSpPr>
          <p:nvPr userDrawn="1"/>
        </p:nvSpPr>
        <p:spPr bwMode="gray">
          <a:xfrm>
            <a:off x="704850" y="6433993"/>
            <a:ext cx="3424335" cy="261610"/>
          </a:xfrm>
          <a:prstGeom prst="rect">
            <a:avLst/>
          </a:prstGeom>
          <a:noFill/>
          <a:ln w="25400">
            <a:noFill/>
            <a:miter lim="800000"/>
            <a:headEnd/>
            <a:tailEnd/>
          </a:ln>
        </p:spPr>
        <p:txBody>
          <a:bodyPr wrap="none" lIns="0" tIns="0" rIns="0" bIns="0">
            <a:noAutofit/>
          </a:bodyPr>
          <a:lstStyle/>
          <a:p>
            <a:pPr algn="ctr">
              <a:spcBef>
                <a:spcPct val="50000"/>
              </a:spcBef>
              <a:defRPr/>
            </a:pPr>
            <a:r>
              <a:rPr kumimoji="0" lang="en-US" altLang="ja-JP" sz="1170" b="1">
                <a:solidFill>
                  <a:schemeClr val="tx1"/>
                </a:solidFill>
                <a:latin typeface="Arial" charset="0"/>
                <a:ea typeface="ＭＳ Ｐゴシック" pitchFamily="50" charset="-128"/>
              </a:rPr>
              <a:t>POWERING GOOD FOR SUSTAINABLE ENERGY</a:t>
            </a:r>
          </a:p>
        </p:txBody>
      </p:sp>
    </p:spTree>
    <p:extLst>
      <p:ext uri="{BB962C8B-B14F-4D97-AF65-F5344CB8AC3E}">
        <p14:creationId xmlns:p14="http://schemas.microsoft.com/office/powerpoint/2010/main" val="2919580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8" name="Picture Placeholder 3">
            <a:extLst>
              <a:ext uri="{FF2B5EF4-FFF2-40B4-BE49-F238E27FC236}">
                <a16:creationId xmlns:a16="http://schemas.microsoft.com/office/drawing/2014/main" id="{33F13BF9-1311-4811-A51C-9FFEF446C948}"/>
              </a:ext>
            </a:extLst>
          </p:cNvPr>
          <p:cNvSpPr>
            <a:spLocks noGrp="1"/>
          </p:cNvSpPr>
          <p:nvPr>
            <p:ph type="pic" sz="quarter" idx="18"/>
          </p:nvPr>
        </p:nvSpPr>
        <p:spPr>
          <a:xfrm>
            <a:off x="6310313" y="1473607"/>
            <a:ext cx="5616575" cy="4871631"/>
          </a:xfrm>
          <a:noFill/>
        </p:spPr>
        <p:txBody>
          <a:bodyPr tIns="756000" anchor="ctr"/>
          <a:lstStyle>
            <a:lvl1pPr algn="ctr">
              <a:defRPr>
                <a:solidFill>
                  <a:schemeClr val="accent4"/>
                </a:solidFill>
              </a:defRPr>
            </a:lvl1pPr>
          </a:lstStyle>
          <a:p>
            <a:r>
              <a:rPr lang="en-US" dirty="0"/>
              <a:t>Click icon to add picture</a:t>
            </a:r>
          </a:p>
        </p:txBody>
      </p:sp>
      <p:sp>
        <p:nvSpPr>
          <p:cNvPr id="8" name="Text Placeholder 11">
            <a:extLst>
              <a:ext uri="{FF2B5EF4-FFF2-40B4-BE49-F238E27FC236}">
                <a16:creationId xmlns:a16="http://schemas.microsoft.com/office/drawing/2014/main" id="{D81C83C8-EE7C-474B-8A4C-FA0B57CF4633}"/>
              </a:ext>
            </a:extLst>
          </p:cNvPr>
          <p:cNvSpPr>
            <a:spLocks noGrp="1"/>
          </p:cNvSpPr>
          <p:nvPr>
            <p:ph type="body" sz="quarter" idx="25"/>
          </p:nvPr>
        </p:nvSpPr>
        <p:spPr bwMode="gray">
          <a:xfrm>
            <a:off x="263524" y="1473607"/>
            <a:ext cx="561551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9" name="Content Placeholder 3">
            <a:extLst>
              <a:ext uri="{FF2B5EF4-FFF2-40B4-BE49-F238E27FC236}">
                <a16:creationId xmlns:a16="http://schemas.microsoft.com/office/drawing/2014/main" id="{90F2AEDF-5408-4280-B382-645AF1003C84}"/>
              </a:ext>
            </a:extLst>
          </p:cNvPr>
          <p:cNvSpPr>
            <a:spLocks noGrp="1"/>
          </p:cNvSpPr>
          <p:nvPr>
            <p:ph sz="quarter" idx="19"/>
          </p:nvPr>
        </p:nvSpPr>
        <p:spPr bwMode="gray">
          <a:xfrm>
            <a:off x="263524" y="1844826"/>
            <a:ext cx="561551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AD1B31ED-E7F7-4220-8A41-FD0D2DB42296}"/>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11" name="TextBox 10">
            <a:extLst>
              <a:ext uri="{FF2B5EF4-FFF2-40B4-BE49-F238E27FC236}">
                <a16:creationId xmlns:a16="http://schemas.microsoft.com/office/drawing/2014/main" id="{BE8EF401-6305-46FB-917A-F935E5C554B2}"/>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4009332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2) &amp; Box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5" name="Picture Placeholder 3">
            <a:extLst>
              <a:ext uri="{FF2B5EF4-FFF2-40B4-BE49-F238E27FC236}">
                <a16:creationId xmlns:a16="http://schemas.microsoft.com/office/drawing/2014/main" id="{545FE617-D52B-476E-948B-310DEA38FD3E}"/>
              </a:ext>
            </a:extLst>
          </p:cNvPr>
          <p:cNvSpPr>
            <a:spLocks noGrp="1"/>
          </p:cNvSpPr>
          <p:nvPr>
            <p:ph type="pic" sz="quarter" idx="18"/>
          </p:nvPr>
        </p:nvSpPr>
        <p:spPr>
          <a:xfrm>
            <a:off x="6310313" y="1473607"/>
            <a:ext cx="5616575" cy="4187622"/>
          </a:xfrm>
          <a:noFill/>
        </p:spPr>
        <p:txBody>
          <a:bodyPr tIns="756000" anchor="ctr"/>
          <a:lstStyle>
            <a:lvl1pPr algn="ctr">
              <a:defRPr>
                <a:solidFill>
                  <a:schemeClr val="accent4"/>
                </a:solidFill>
              </a:defRPr>
            </a:lvl1pPr>
          </a:lstStyle>
          <a:p>
            <a:r>
              <a:rPr lang="en-US" dirty="0"/>
              <a:t>Click icon to add picture</a:t>
            </a:r>
          </a:p>
        </p:txBody>
      </p:sp>
      <p:sp>
        <p:nvSpPr>
          <p:cNvPr id="12" name="Text Placeholder 11">
            <a:extLst>
              <a:ext uri="{FF2B5EF4-FFF2-40B4-BE49-F238E27FC236}">
                <a16:creationId xmlns:a16="http://schemas.microsoft.com/office/drawing/2014/main" id="{08FD9A92-F0CB-4C7E-924C-849F9F88C97A}"/>
              </a:ext>
            </a:extLst>
          </p:cNvPr>
          <p:cNvSpPr>
            <a:spLocks noGrp="1"/>
          </p:cNvSpPr>
          <p:nvPr>
            <p:ph type="body" sz="quarter" idx="25"/>
          </p:nvPr>
        </p:nvSpPr>
        <p:spPr bwMode="gray">
          <a:xfrm>
            <a:off x="263524" y="1473607"/>
            <a:ext cx="561551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13" name="Content Placeholder 3">
            <a:extLst>
              <a:ext uri="{FF2B5EF4-FFF2-40B4-BE49-F238E27FC236}">
                <a16:creationId xmlns:a16="http://schemas.microsoft.com/office/drawing/2014/main" id="{18FC10F9-7B1A-4EE2-839B-96181B8B1B71}"/>
              </a:ext>
            </a:extLst>
          </p:cNvPr>
          <p:cNvSpPr>
            <a:spLocks noGrp="1"/>
          </p:cNvSpPr>
          <p:nvPr>
            <p:ph sz="quarter" idx="19"/>
          </p:nvPr>
        </p:nvSpPr>
        <p:spPr bwMode="gray">
          <a:xfrm>
            <a:off x="263524" y="1844826"/>
            <a:ext cx="5615515" cy="375007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a:extLst>
              <a:ext uri="{FF2B5EF4-FFF2-40B4-BE49-F238E27FC236}">
                <a16:creationId xmlns:a16="http://schemas.microsoft.com/office/drawing/2014/main" id="{472A5454-E304-485F-BED3-72DE598380D5}"/>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16" name="Title 1">
            <a:extLst>
              <a:ext uri="{FF2B5EF4-FFF2-40B4-BE49-F238E27FC236}">
                <a16:creationId xmlns:a16="http://schemas.microsoft.com/office/drawing/2014/main" id="{B7C40710-3A2B-42E1-9BDA-515066820A14}"/>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10" name="TextBox 9">
            <a:extLst>
              <a:ext uri="{FF2B5EF4-FFF2-40B4-BE49-F238E27FC236}">
                <a16:creationId xmlns:a16="http://schemas.microsoft.com/office/drawing/2014/main" id="{230E8545-8FA3-498E-8E1D-54E551CB2DD7}"/>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662081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2) &amp; Content (2)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20" name="Text Placeholder 11">
            <a:extLst>
              <a:ext uri="{FF2B5EF4-FFF2-40B4-BE49-F238E27FC236}">
                <a16:creationId xmlns:a16="http://schemas.microsoft.com/office/drawing/2014/main" id="{A599E7F5-F415-4C65-8A99-EC0A5EE97939}"/>
              </a:ext>
            </a:extLst>
          </p:cNvPr>
          <p:cNvSpPr>
            <a:spLocks noGrp="1"/>
          </p:cNvSpPr>
          <p:nvPr>
            <p:ph type="body" sz="quarter" idx="25"/>
          </p:nvPr>
        </p:nvSpPr>
        <p:spPr bwMode="gray">
          <a:xfrm>
            <a:off x="263524" y="1473607"/>
            <a:ext cx="367117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1" name="Content Placeholder 3">
            <a:extLst>
              <a:ext uri="{FF2B5EF4-FFF2-40B4-BE49-F238E27FC236}">
                <a16:creationId xmlns:a16="http://schemas.microsoft.com/office/drawing/2014/main" id="{27E9E322-46EC-4812-B19E-68EF57BB65AB}"/>
              </a:ext>
            </a:extLst>
          </p:cNvPr>
          <p:cNvSpPr>
            <a:spLocks noGrp="1"/>
          </p:cNvSpPr>
          <p:nvPr>
            <p:ph sz="quarter" idx="19"/>
          </p:nvPr>
        </p:nvSpPr>
        <p:spPr bwMode="gray">
          <a:xfrm>
            <a:off x="263524" y="1844826"/>
            <a:ext cx="367117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7AECB15B-5F0D-4632-BB23-2A56F9E9A20E}"/>
              </a:ext>
            </a:extLst>
          </p:cNvPr>
          <p:cNvSpPr>
            <a:spLocks noGrp="1"/>
          </p:cNvSpPr>
          <p:nvPr>
            <p:ph type="body" sz="quarter" idx="26"/>
          </p:nvPr>
        </p:nvSpPr>
        <p:spPr bwMode="gray">
          <a:xfrm>
            <a:off x="4366170" y="1473607"/>
            <a:ext cx="7545699"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5" name="Content Placeholder 3">
            <a:extLst>
              <a:ext uri="{FF2B5EF4-FFF2-40B4-BE49-F238E27FC236}">
                <a16:creationId xmlns:a16="http://schemas.microsoft.com/office/drawing/2014/main" id="{E9CCB12E-B98C-43F0-816E-4E115D505FDA}"/>
              </a:ext>
            </a:extLst>
          </p:cNvPr>
          <p:cNvSpPr>
            <a:spLocks noGrp="1"/>
          </p:cNvSpPr>
          <p:nvPr>
            <p:ph sz="quarter" idx="20"/>
          </p:nvPr>
        </p:nvSpPr>
        <p:spPr bwMode="gray">
          <a:xfrm>
            <a:off x="4365111" y="1844825"/>
            <a:ext cx="7560915" cy="4500405"/>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24">
            <a:extLst>
              <a:ext uri="{FF2B5EF4-FFF2-40B4-BE49-F238E27FC236}">
                <a16:creationId xmlns:a16="http://schemas.microsoft.com/office/drawing/2014/main" id="{F9D3C576-FBDE-46B6-AA30-0C55A156B71C}"/>
              </a:ext>
            </a:extLst>
          </p:cNvPr>
          <p:cNvSpPr>
            <a:spLocks noGrp="1"/>
          </p:cNvSpPr>
          <p:nvPr>
            <p:ph type="pic" sz="quarter" idx="33" hasCustomPrompt="1"/>
          </p:nvPr>
        </p:nvSpPr>
        <p:spPr>
          <a:xfrm>
            <a:off x="264913" y="1361963"/>
            <a:ext cx="3672000" cy="28800"/>
          </a:xfrm>
          <a:solidFill>
            <a:schemeClr val="tx2"/>
          </a:solidFill>
          <a:ln>
            <a:noFill/>
          </a:ln>
        </p:spPr>
        <p:txBody>
          <a:bodyPr/>
          <a:lstStyle>
            <a:lvl1pPr>
              <a:defRPr sz="100"/>
            </a:lvl1pPr>
          </a:lstStyle>
          <a:p>
            <a:r>
              <a:rPr lang="en-US" dirty="0"/>
              <a:t>.</a:t>
            </a:r>
          </a:p>
        </p:txBody>
      </p:sp>
      <p:sp>
        <p:nvSpPr>
          <p:cNvPr id="15" name="Picture Placeholder 24">
            <a:extLst>
              <a:ext uri="{FF2B5EF4-FFF2-40B4-BE49-F238E27FC236}">
                <a16:creationId xmlns:a16="http://schemas.microsoft.com/office/drawing/2014/main" id="{2A6CD859-3AF2-4F5D-B600-9B09D76CDA84}"/>
              </a:ext>
            </a:extLst>
          </p:cNvPr>
          <p:cNvSpPr>
            <a:spLocks noGrp="1"/>
          </p:cNvSpPr>
          <p:nvPr>
            <p:ph type="pic" sz="quarter" idx="34" hasCustomPrompt="1"/>
          </p:nvPr>
        </p:nvSpPr>
        <p:spPr>
          <a:xfrm>
            <a:off x="4366172" y="1361963"/>
            <a:ext cx="7560000" cy="28800"/>
          </a:xfrm>
          <a:solidFill>
            <a:schemeClr val="tx1"/>
          </a:solidFill>
          <a:ln>
            <a:noFill/>
          </a:ln>
        </p:spPr>
        <p:txBody>
          <a:bodyPr/>
          <a:lstStyle>
            <a:lvl1pPr>
              <a:defRPr sz="100"/>
            </a:lvl1pPr>
          </a:lstStyle>
          <a:p>
            <a:r>
              <a:rPr lang="en-US" dirty="0"/>
              <a:t>.</a:t>
            </a:r>
          </a:p>
        </p:txBody>
      </p:sp>
      <p:sp>
        <p:nvSpPr>
          <p:cNvPr id="12" name="Title 1">
            <a:extLst>
              <a:ext uri="{FF2B5EF4-FFF2-40B4-BE49-F238E27FC236}">
                <a16:creationId xmlns:a16="http://schemas.microsoft.com/office/drawing/2014/main" id="{C9BC0EB3-0C96-4FAD-BB70-3339053B8995}"/>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13" name="TextBox 12">
            <a:extLst>
              <a:ext uri="{FF2B5EF4-FFF2-40B4-BE49-F238E27FC236}">
                <a16:creationId xmlns:a16="http://schemas.microsoft.com/office/drawing/2014/main" id="{E4B3E7E4-2BE6-4AB6-A8FC-7530D6CCE4BA}"/>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698468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2) &amp; Content (2) &amp; Box (v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3" name="Text Placeholder 11">
            <a:extLst>
              <a:ext uri="{FF2B5EF4-FFF2-40B4-BE49-F238E27FC236}">
                <a16:creationId xmlns:a16="http://schemas.microsoft.com/office/drawing/2014/main" id="{AD71F2CD-2ABA-47E7-80A2-CB4906495392}"/>
              </a:ext>
            </a:extLst>
          </p:cNvPr>
          <p:cNvSpPr>
            <a:spLocks noGrp="1"/>
          </p:cNvSpPr>
          <p:nvPr>
            <p:ph type="body" sz="quarter" idx="25"/>
          </p:nvPr>
        </p:nvSpPr>
        <p:spPr bwMode="gray">
          <a:xfrm>
            <a:off x="263524" y="1473607"/>
            <a:ext cx="367117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0" name="Content Placeholder 3">
            <a:extLst>
              <a:ext uri="{FF2B5EF4-FFF2-40B4-BE49-F238E27FC236}">
                <a16:creationId xmlns:a16="http://schemas.microsoft.com/office/drawing/2014/main" id="{12D8E76E-A1D6-4C7B-AC9A-D9C66C06AF94}"/>
              </a:ext>
            </a:extLst>
          </p:cNvPr>
          <p:cNvSpPr>
            <a:spLocks noGrp="1"/>
          </p:cNvSpPr>
          <p:nvPr>
            <p:ph sz="quarter" idx="19"/>
          </p:nvPr>
        </p:nvSpPr>
        <p:spPr bwMode="gray">
          <a:xfrm>
            <a:off x="263524" y="1844826"/>
            <a:ext cx="3671175" cy="375008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1">
            <a:extLst>
              <a:ext uri="{FF2B5EF4-FFF2-40B4-BE49-F238E27FC236}">
                <a16:creationId xmlns:a16="http://schemas.microsoft.com/office/drawing/2014/main" id="{0D895BA9-38D6-49B2-82EE-7B9807252862}"/>
              </a:ext>
            </a:extLst>
          </p:cNvPr>
          <p:cNvSpPr>
            <a:spLocks noGrp="1"/>
          </p:cNvSpPr>
          <p:nvPr>
            <p:ph type="body" sz="quarter" idx="26"/>
          </p:nvPr>
        </p:nvSpPr>
        <p:spPr bwMode="gray">
          <a:xfrm>
            <a:off x="4366170" y="1473607"/>
            <a:ext cx="7545699"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2" name="Content Placeholder 3">
            <a:extLst>
              <a:ext uri="{FF2B5EF4-FFF2-40B4-BE49-F238E27FC236}">
                <a16:creationId xmlns:a16="http://schemas.microsoft.com/office/drawing/2014/main" id="{6071C9E5-62CE-489F-BACC-9EE6ECE4F55F}"/>
              </a:ext>
            </a:extLst>
          </p:cNvPr>
          <p:cNvSpPr>
            <a:spLocks noGrp="1"/>
          </p:cNvSpPr>
          <p:nvPr>
            <p:ph sz="quarter" idx="20"/>
          </p:nvPr>
        </p:nvSpPr>
        <p:spPr bwMode="gray">
          <a:xfrm>
            <a:off x="4365111" y="1844826"/>
            <a:ext cx="7560915" cy="375007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7">
            <a:extLst>
              <a:ext uri="{FF2B5EF4-FFF2-40B4-BE49-F238E27FC236}">
                <a16:creationId xmlns:a16="http://schemas.microsoft.com/office/drawing/2014/main" id="{1BDAA8F4-93B7-40C6-881D-E92B143E296C}"/>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15" name="Picture Placeholder 24">
            <a:extLst>
              <a:ext uri="{FF2B5EF4-FFF2-40B4-BE49-F238E27FC236}">
                <a16:creationId xmlns:a16="http://schemas.microsoft.com/office/drawing/2014/main" id="{75AAE91B-79B3-457D-9CD4-78C1F47A511E}"/>
              </a:ext>
            </a:extLst>
          </p:cNvPr>
          <p:cNvSpPr>
            <a:spLocks noGrp="1"/>
          </p:cNvSpPr>
          <p:nvPr>
            <p:ph type="pic" sz="quarter" idx="33" hasCustomPrompt="1"/>
          </p:nvPr>
        </p:nvSpPr>
        <p:spPr>
          <a:xfrm>
            <a:off x="264913" y="1361963"/>
            <a:ext cx="3672000" cy="28800"/>
          </a:xfrm>
          <a:solidFill>
            <a:schemeClr val="tx2"/>
          </a:solidFill>
          <a:ln>
            <a:noFill/>
          </a:ln>
        </p:spPr>
        <p:txBody>
          <a:bodyPr/>
          <a:lstStyle>
            <a:lvl1pPr>
              <a:defRPr sz="100"/>
            </a:lvl1pPr>
          </a:lstStyle>
          <a:p>
            <a:r>
              <a:rPr lang="en-US" dirty="0"/>
              <a:t>.</a:t>
            </a:r>
          </a:p>
        </p:txBody>
      </p:sp>
      <p:sp>
        <p:nvSpPr>
          <p:cNvPr id="16" name="Picture Placeholder 24">
            <a:extLst>
              <a:ext uri="{FF2B5EF4-FFF2-40B4-BE49-F238E27FC236}">
                <a16:creationId xmlns:a16="http://schemas.microsoft.com/office/drawing/2014/main" id="{B7A65987-557C-4F64-B8D5-BEF9A2400CB2}"/>
              </a:ext>
            </a:extLst>
          </p:cNvPr>
          <p:cNvSpPr>
            <a:spLocks noGrp="1"/>
          </p:cNvSpPr>
          <p:nvPr>
            <p:ph type="pic" sz="quarter" idx="34" hasCustomPrompt="1"/>
          </p:nvPr>
        </p:nvSpPr>
        <p:spPr>
          <a:xfrm>
            <a:off x="4366172" y="1361963"/>
            <a:ext cx="7560000" cy="28800"/>
          </a:xfrm>
          <a:solidFill>
            <a:schemeClr val="tx1"/>
          </a:solidFill>
          <a:ln>
            <a:noFill/>
          </a:ln>
        </p:spPr>
        <p:txBody>
          <a:bodyPr/>
          <a:lstStyle/>
          <a:p>
            <a:r>
              <a:rPr lang="en-US" dirty="0"/>
              <a:t>.</a:t>
            </a:r>
          </a:p>
        </p:txBody>
      </p:sp>
      <p:sp>
        <p:nvSpPr>
          <p:cNvPr id="17" name="Title 1">
            <a:extLst>
              <a:ext uri="{FF2B5EF4-FFF2-40B4-BE49-F238E27FC236}">
                <a16:creationId xmlns:a16="http://schemas.microsoft.com/office/drawing/2014/main" id="{3669DD4F-6CD1-4129-972D-E8E5288D56B1}"/>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14" name="TextBox 13">
            <a:extLst>
              <a:ext uri="{FF2B5EF4-FFF2-40B4-BE49-F238E27FC236}">
                <a16:creationId xmlns:a16="http://schemas.microsoft.com/office/drawing/2014/main" id="{6EA9B50B-2C45-451E-9A5E-708394E330AD}"/>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814998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2.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3" name="Picture Placeholder 3">
            <a:extLst>
              <a:ext uri="{FF2B5EF4-FFF2-40B4-BE49-F238E27FC236}">
                <a16:creationId xmlns:a16="http://schemas.microsoft.com/office/drawing/2014/main" id="{C0EE7B7B-F566-4855-B2E0-D348111D66F4}"/>
              </a:ext>
            </a:extLst>
          </p:cNvPr>
          <p:cNvSpPr>
            <a:spLocks noGrp="1"/>
          </p:cNvSpPr>
          <p:nvPr>
            <p:ph type="pic" sz="quarter" idx="18"/>
          </p:nvPr>
        </p:nvSpPr>
        <p:spPr>
          <a:xfrm>
            <a:off x="4365625" y="1473607"/>
            <a:ext cx="7561263" cy="4871631"/>
          </a:xfrm>
          <a:noFill/>
        </p:spPr>
        <p:txBody>
          <a:bodyPr tIns="756000" anchor="ctr"/>
          <a:lstStyle>
            <a:lvl1pPr algn="ctr">
              <a:defRPr>
                <a:solidFill>
                  <a:schemeClr val="accent4"/>
                </a:solidFill>
              </a:defRPr>
            </a:lvl1pPr>
          </a:lstStyle>
          <a:p>
            <a:r>
              <a:rPr lang="en-US" dirty="0"/>
              <a:t>Click icon to add picture</a:t>
            </a:r>
          </a:p>
        </p:txBody>
      </p:sp>
      <p:sp>
        <p:nvSpPr>
          <p:cNvPr id="8" name="Text Placeholder 11">
            <a:extLst>
              <a:ext uri="{FF2B5EF4-FFF2-40B4-BE49-F238E27FC236}">
                <a16:creationId xmlns:a16="http://schemas.microsoft.com/office/drawing/2014/main" id="{12445A48-DFDC-4E09-8D6E-8099DA8B659E}"/>
              </a:ext>
            </a:extLst>
          </p:cNvPr>
          <p:cNvSpPr>
            <a:spLocks noGrp="1"/>
          </p:cNvSpPr>
          <p:nvPr>
            <p:ph type="body" sz="quarter" idx="25"/>
          </p:nvPr>
        </p:nvSpPr>
        <p:spPr bwMode="gray">
          <a:xfrm>
            <a:off x="263524" y="1473607"/>
            <a:ext cx="367117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9" name="Content Placeholder 3">
            <a:extLst>
              <a:ext uri="{FF2B5EF4-FFF2-40B4-BE49-F238E27FC236}">
                <a16:creationId xmlns:a16="http://schemas.microsoft.com/office/drawing/2014/main" id="{FCC96F22-1D0B-46E5-954A-AA05B097B747}"/>
              </a:ext>
            </a:extLst>
          </p:cNvPr>
          <p:cNvSpPr>
            <a:spLocks noGrp="1"/>
          </p:cNvSpPr>
          <p:nvPr>
            <p:ph sz="quarter" idx="19"/>
          </p:nvPr>
        </p:nvSpPr>
        <p:spPr bwMode="gray">
          <a:xfrm>
            <a:off x="263524" y="1844826"/>
            <a:ext cx="367117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57C3C68D-E277-49A8-834F-0D34C53437E6}"/>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11" name="TextBox 10">
            <a:extLst>
              <a:ext uri="{FF2B5EF4-FFF2-40B4-BE49-F238E27FC236}">
                <a16:creationId xmlns:a16="http://schemas.microsoft.com/office/drawing/2014/main" id="{48862181-B35D-4964-940E-27183DC6BD51}"/>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2414361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2.2)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3" name="Picture Placeholder 3">
            <a:extLst>
              <a:ext uri="{FF2B5EF4-FFF2-40B4-BE49-F238E27FC236}">
                <a16:creationId xmlns:a16="http://schemas.microsoft.com/office/drawing/2014/main" id="{0AEFB7B0-854C-45D4-A22F-879EC656594B}"/>
              </a:ext>
            </a:extLst>
          </p:cNvPr>
          <p:cNvSpPr>
            <a:spLocks noGrp="1"/>
          </p:cNvSpPr>
          <p:nvPr>
            <p:ph type="pic" sz="quarter" idx="18"/>
          </p:nvPr>
        </p:nvSpPr>
        <p:spPr>
          <a:xfrm>
            <a:off x="4365625" y="1473607"/>
            <a:ext cx="7561263" cy="4187634"/>
          </a:xfrm>
          <a:noFill/>
        </p:spPr>
        <p:txBody>
          <a:bodyPr tIns="756000" anchor="ctr"/>
          <a:lstStyle>
            <a:lvl1pPr algn="ctr">
              <a:defRPr>
                <a:solidFill>
                  <a:schemeClr val="accent4"/>
                </a:solidFill>
              </a:defRPr>
            </a:lvl1pPr>
          </a:lstStyle>
          <a:p>
            <a:r>
              <a:rPr lang="en-US" dirty="0"/>
              <a:t>Click icon to add picture</a:t>
            </a:r>
          </a:p>
        </p:txBody>
      </p:sp>
      <p:sp>
        <p:nvSpPr>
          <p:cNvPr id="10" name="Text Placeholder 11">
            <a:extLst>
              <a:ext uri="{FF2B5EF4-FFF2-40B4-BE49-F238E27FC236}">
                <a16:creationId xmlns:a16="http://schemas.microsoft.com/office/drawing/2014/main" id="{78A8AAB4-C8C7-488C-83C0-22CAE59FCCFF}"/>
              </a:ext>
            </a:extLst>
          </p:cNvPr>
          <p:cNvSpPr>
            <a:spLocks noGrp="1"/>
          </p:cNvSpPr>
          <p:nvPr>
            <p:ph type="body" sz="quarter" idx="25"/>
          </p:nvPr>
        </p:nvSpPr>
        <p:spPr bwMode="gray">
          <a:xfrm>
            <a:off x="263524" y="1473607"/>
            <a:ext cx="367117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tx2"/>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p:txBody>
      </p:sp>
      <p:sp>
        <p:nvSpPr>
          <p:cNvPr id="11" name="Content Placeholder 3">
            <a:extLst>
              <a:ext uri="{FF2B5EF4-FFF2-40B4-BE49-F238E27FC236}">
                <a16:creationId xmlns:a16="http://schemas.microsoft.com/office/drawing/2014/main" id="{FA58BBDD-2EE1-4C1F-AB47-C6391021C845}"/>
              </a:ext>
            </a:extLst>
          </p:cNvPr>
          <p:cNvSpPr>
            <a:spLocks noGrp="1"/>
          </p:cNvSpPr>
          <p:nvPr>
            <p:ph sz="quarter" idx="19"/>
          </p:nvPr>
        </p:nvSpPr>
        <p:spPr bwMode="gray">
          <a:xfrm>
            <a:off x="263524" y="1844826"/>
            <a:ext cx="3671175" cy="3816415"/>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7">
            <a:extLst>
              <a:ext uri="{FF2B5EF4-FFF2-40B4-BE49-F238E27FC236}">
                <a16:creationId xmlns:a16="http://schemas.microsoft.com/office/drawing/2014/main" id="{0D4FF23E-C363-4D06-8128-2E419B877AAC}"/>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0BDFCA8A-B0DF-438D-A645-00DAEE4E934D}"/>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14" name="TextBox 13">
            <a:extLst>
              <a:ext uri="{FF2B5EF4-FFF2-40B4-BE49-F238E27FC236}">
                <a16:creationId xmlns:a16="http://schemas.microsoft.com/office/drawing/2014/main" id="{96929501-833C-4607-9B61-F41B9EB227BE}"/>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766970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24" name="Text Placeholder 11">
            <a:extLst>
              <a:ext uri="{FF2B5EF4-FFF2-40B4-BE49-F238E27FC236}">
                <a16:creationId xmlns:a16="http://schemas.microsoft.com/office/drawing/2014/main" id="{7E0ABA0E-3031-4D04-A99C-3A2FFCD49CAE}"/>
              </a:ext>
            </a:extLst>
          </p:cNvPr>
          <p:cNvSpPr>
            <a:spLocks noGrp="1"/>
          </p:cNvSpPr>
          <p:nvPr>
            <p:ph type="body" sz="quarter" idx="21"/>
          </p:nvPr>
        </p:nvSpPr>
        <p:spPr bwMode="gray">
          <a:xfrm>
            <a:off x="263524" y="1473607"/>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4" name="Text Placeholder 11">
            <a:extLst>
              <a:ext uri="{FF2B5EF4-FFF2-40B4-BE49-F238E27FC236}">
                <a16:creationId xmlns:a16="http://schemas.microsoft.com/office/drawing/2014/main" id="{72865FF8-1BCA-4EA6-A89C-0D5083BCA735}"/>
              </a:ext>
            </a:extLst>
          </p:cNvPr>
          <p:cNvSpPr>
            <a:spLocks noGrp="1"/>
          </p:cNvSpPr>
          <p:nvPr>
            <p:ph type="body" sz="quarter" idx="23"/>
          </p:nvPr>
        </p:nvSpPr>
        <p:spPr bwMode="gray">
          <a:xfrm>
            <a:off x="4256387" y="1473607"/>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2" name="Text Placeholder 11">
            <a:extLst>
              <a:ext uri="{FF2B5EF4-FFF2-40B4-BE49-F238E27FC236}">
                <a16:creationId xmlns:a16="http://schemas.microsoft.com/office/drawing/2014/main" id="{F1C5E35E-D10A-42B4-960D-58E5BEC9E738}"/>
              </a:ext>
            </a:extLst>
          </p:cNvPr>
          <p:cNvSpPr>
            <a:spLocks noGrp="1"/>
          </p:cNvSpPr>
          <p:nvPr>
            <p:ph type="body" sz="quarter" idx="25"/>
          </p:nvPr>
        </p:nvSpPr>
        <p:spPr bwMode="gray">
          <a:xfrm>
            <a:off x="8249249" y="1473607"/>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4" name="Content Placeholder 3">
            <a:extLst>
              <a:ext uri="{FF2B5EF4-FFF2-40B4-BE49-F238E27FC236}">
                <a16:creationId xmlns:a16="http://schemas.microsoft.com/office/drawing/2014/main" id="{63E7E550-48D1-4848-89AD-7BC59C0A08AD}"/>
              </a:ext>
            </a:extLst>
          </p:cNvPr>
          <p:cNvSpPr>
            <a:spLocks noGrp="1"/>
          </p:cNvSpPr>
          <p:nvPr>
            <p:ph sz="quarter" idx="19"/>
          </p:nvPr>
        </p:nvSpPr>
        <p:spPr bwMode="gray">
          <a:xfrm>
            <a:off x="263524" y="1844826"/>
            <a:ext cx="367223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Content Placeholder 3">
            <a:extLst>
              <a:ext uri="{FF2B5EF4-FFF2-40B4-BE49-F238E27FC236}">
                <a16:creationId xmlns:a16="http://schemas.microsoft.com/office/drawing/2014/main" id="{8901D278-1232-4D46-9CDD-5343894C20FC}"/>
              </a:ext>
            </a:extLst>
          </p:cNvPr>
          <p:cNvSpPr>
            <a:spLocks noGrp="1"/>
          </p:cNvSpPr>
          <p:nvPr>
            <p:ph sz="quarter" idx="26"/>
          </p:nvPr>
        </p:nvSpPr>
        <p:spPr bwMode="gray">
          <a:xfrm>
            <a:off x="4256388" y="1844826"/>
            <a:ext cx="367223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Content Placeholder 3">
            <a:extLst>
              <a:ext uri="{FF2B5EF4-FFF2-40B4-BE49-F238E27FC236}">
                <a16:creationId xmlns:a16="http://schemas.microsoft.com/office/drawing/2014/main" id="{1F4A5F9D-DCF9-4BB5-9762-2EF3B04961F1}"/>
              </a:ext>
            </a:extLst>
          </p:cNvPr>
          <p:cNvSpPr>
            <a:spLocks noGrp="1"/>
          </p:cNvSpPr>
          <p:nvPr>
            <p:ph sz="quarter" idx="27"/>
          </p:nvPr>
        </p:nvSpPr>
        <p:spPr bwMode="gray">
          <a:xfrm>
            <a:off x="8249250" y="1844826"/>
            <a:ext cx="367223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24">
            <a:extLst>
              <a:ext uri="{FF2B5EF4-FFF2-40B4-BE49-F238E27FC236}">
                <a16:creationId xmlns:a16="http://schemas.microsoft.com/office/drawing/2014/main" id="{5303F152-28C2-4B33-A3F4-540FEA8708D3}"/>
              </a:ext>
            </a:extLst>
          </p:cNvPr>
          <p:cNvSpPr>
            <a:spLocks noGrp="1"/>
          </p:cNvSpPr>
          <p:nvPr>
            <p:ph type="pic" sz="quarter" idx="33" hasCustomPrompt="1"/>
          </p:nvPr>
        </p:nvSpPr>
        <p:spPr>
          <a:xfrm>
            <a:off x="264913" y="1361963"/>
            <a:ext cx="3672000" cy="28800"/>
          </a:xfrm>
          <a:solidFill>
            <a:schemeClr val="tx2"/>
          </a:solidFill>
          <a:ln>
            <a:noFill/>
          </a:ln>
        </p:spPr>
        <p:txBody>
          <a:bodyPr/>
          <a:lstStyle>
            <a:lvl1pPr>
              <a:defRPr sz="100"/>
            </a:lvl1pPr>
          </a:lstStyle>
          <a:p>
            <a:r>
              <a:rPr lang="en-US" dirty="0"/>
              <a:t>.</a:t>
            </a:r>
          </a:p>
        </p:txBody>
      </p:sp>
      <p:sp>
        <p:nvSpPr>
          <p:cNvPr id="18" name="Picture Placeholder 24">
            <a:extLst>
              <a:ext uri="{FF2B5EF4-FFF2-40B4-BE49-F238E27FC236}">
                <a16:creationId xmlns:a16="http://schemas.microsoft.com/office/drawing/2014/main" id="{22E4186C-EC01-4CE4-95EC-41517AE3997E}"/>
              </a:ext>
            </a:extLst>
          </p:cNvPr>
          <p:cNvSpPr>
            <a:spLocks noGrp="1"/>
          </p:cNvSpPr>
          <p:nvPr>
            <p:ph type="pic" sz="quarter" idx="34" hasCustomPrompt="1"/>
          </p:nvPr>
        </p:nvSpPr>
        <p:spPr>
          <a:xfrm>
            <a:off x="4256388" y="1361963"/>
            <a:ext cx="3672000" cy="28800"/>
          </a:xfrm>
          <a:solidFill>
            <a:schemeClr val="tx1"/>
          </a:solidFill>
          <a:ln>
            <a:noFill/>
          </a:ln>
        </p:spPr>
        <p:txBody>
          <a:bodyPr/>
          <a:lstStyle>
            <a:lvl1pPr>
              <a:defRPr sz="100"/>
            </a:lvl1pPr>
          </a:lstStyle>
          <a:p>
            <a:r>
              <a:rPr lang="en-US" dirty="0"/>
              <a:t>.</a:t>
            </a:r>
          </a:p>
        </p:txBody>
      </p:sp>
      <p:sp>
        <p:nvSpPr>
          <p:cNvPr id="22" name="Picture Placeholder 24">
            <a:extLst>
              <a:ext uri="{FF2B5EF4-FFF2-40B4-BE49-F238E27FC236}">
                <a16:creationId xmlns:a16="http://schemas.microsoft.com/office/drawing/2014/main" id="{8A1A0923-3351-42F4-A7E2-0C67B7FC7D01}"/>
              </a:ext>
            </a:extLst>
          </p:cNvPr>
          <p:cNvSpPr>
            <a:spLocks noGrp="1"/>
          </p:cNvSpPr>
          <p:nvPr>
            <p:ph type="pic" sz="quarter" idx="35" hasCustomPrompt="1"/>
          </p:nvPr>
        </p:nvSpPr>
        <p:spPr>
          <a:xfrm>
            <a:off x="8249486" y="1361963"/>
            <a:ext cx="3672000" cy="28800"/>
          </a:xfrm>
          <a:solidFill>
            <a:schemeClr val="accent4"/>
          </a:solidFill>
          <a:ln>
            <a:noFill/>
          </a:ln>
        </p:spPr>
        <p:txBody>
          <a:bodyPr/>
          <a:lstStyle>
            <a:lvl1pPr>
              <a:defRPr sz="100"/>
            </a:lvl1pPr>
          </a:lstStyle>
          <a:p>
            <a:r>
              <a:rPr lang="en-US" dirty="0"/>
              <a:t>.</a:t>
            </a:r>
          </a:p>
        </p:txBody>
      </p:sp>
      <p:sp>
        <p:nvSpPr>
          <p:cNvPr id="19" name="Title 1">
            <a:extLst>
              <a:ext uri="{FF2B5EF4-FFF2-40B4-BE49-F238E27FC236}">
                <a16:creationId xmlns:a16="http://schemas.microsoft.com/office/drawing/2014/main" id="{5F447530-1BB2-420E-A7A1-85F58824ACD1}"/>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15" name="TextBox 14">
            <a:extLst>
              <a:ext uri="{FF2B5EF4-FFF2-40B4-BE49-F238E27FC236}">
                <a16:creationId xmlns:a16="http://schemas.microsoft.com/office/drawing/2014/main" id="{E07E792D-68AC-4DF4-BC0D-24268577B0E0}"/>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4152920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3_Cover Slide 2">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F6E30BC1-8BFA-47DB-9F4D-44BD42630377}"/>
              </a:ext>
            </a:extLst>
          </p:cNvPr>
          <p:cNvSpPr>
            <a:spLocks noGrp="1"/>
          </p:cNvSpPr>
          <p:nvPr>
            <p:ph type="pic" sz="quarter" idx="13"/>
          </p:nvPr>
        </p:nvSpPr>
        <p:spPr>
          <a:xfrm>
            <a:off x="4" y="2"/>
            <a:ext cx="12191997" cy="4738687"/>
          </a:xfrm>
          <a:custGeom>
            <a:avLst/>
            <a:gdLst>
              <a:gd name="connsiteX0" fmla="*/ 11680484 w 12191997"/>
              <a:gd name="connsiteY0" fmla="*/ 528222 h 4738687"/>
              <a:gd name="connsiteX1" fmla="*/ 11680484 w 12191997"/>
              <a:gd name="connsiteY1" fmla="*/ 690067 h 4738687"/>
              <a:gd name="connsiteX2" fmla="*/ 11778340 w 12191997"/>
              <a:gd name="connsiteY2" fmla="*/ 690067 h 4738687"/>
              <a:gd name="connsiteX3" fmla="*/ 11778340 w 12191997"/>
              <a:gd name="connsiteY3" fmla="*/ 528222 h 4738687"/>
              <a:gd name="connsiteX4" fmla="*/ 11901903 w 12191997"/>
              <a:gd name="connsiteY4" fmla="*/ 528222 h 4738687"/>
              <a:gd name="connsiteX5" fmla="*/ 11788419 w 12191997"/>
              <a:gd name="connsiteY5" fmla="*/ 528562 h 4738687"/>
              <a:gd name="connsiteX6" fmla="*/ 11788419 w 12191997"/>
              <a:gd name="connsiteY6" fmla="*/ 690067 h 4738687"/>
              <a:gd name="connsiteX7" fmla="*/ 11808352 w 12191997"/>
              <a:gd name="connsiteY7" fmla="*/ 690067 h 4738687"/>
              <a:gd name="connsiteX8" fmla="*/ 11916615 w 12191997"/>
              <a:gd name="connsiteY8" fmla="*/ 591757 h 4738687"/>
              <a:gd name="connsiteX9" fmla="*/ 11916627 w 12191997"/>
              <a:gd name="connsiteY9" fmla="*/ 582133 h 4738687"/>
              <a:gd name="connsiteX10" fmla="*/ 11901903 w 12191997"/>
              <a:gd name="connsiteY10" fmla="*/ 528222 h 4738687"/>
              <a:gd name="connsiteX11" fmla="*/ 11100379 w 12191997"/>
              <a:gd name="connsiteY11" fmla="*/ 528222 h 4738687"/>
              <a:gd name="connsiteX12" fmla="*/ 11043071 w 12191997"/>
              <a:gd name="connsiteY12" fmla="*/ 690067 h 4738687"/>
              <a:gd name="connsiteX13" fmla="*/ 11127448 w 12191997"/>
              <a:gd name="connsiteY13" fmla="*/ 690067 h 4738687"/>
              <a:gd name="connsiteX14" fmla="*/ 11151005 w 12191997"/>
              <a:gd name="connsiteY14" fmla="*/ 622565 h 4738687"/>
              <a:gd name="connsiteX15" fmla="*/ 11205029 w 12191997"/>
              <a:gd name="connsiteY15" fmla="*/ 622565 h 4738687"/>
              <a:gd name="connsiteX16" fmla="*/ 11205029 w 12191997"/>
              <a:gd name="connsiteY16" fmla="*/ 528222 h 4738687"/>
              <a:gd name="connsiteX17" fmla="*/ 11215109 w 12191997"/>
              <a:gd name="connsiteY17" fmla="*/ 528222 h 4738687"/>
              <a:gd name="connsiteX18" fmla="*/ 11215109 w 12191997"/>
              <a:gd name="connsiteY18" fmla="*/ 622565 h 4738687"/>
              <a:gd name="connsiteX19" fmla="*/ 11269133 w 12191997"/>
              <a:gd name="connsiteY19" fmla="*/ 622565 h 4738687"/>
              <a:gd name="connsiteX20" fmla="*/ 11292690 w 12191997"/>
              <a:gd name="connsiteY20" fmla="*/ 690067 h 4738687"/>
              <a:gd name="connsiteX21" fmla="*/ 11376954 w 12191997"/>
              <a:gd name="connsiteY21" fmla="*/ 690067 h 4738687"/>
              <a:gd name="connsiteX22" fmla="*/ 11319759 w 12191997"/>
              <a:gd name="connsiteY22" fmla="*/ 528222 h 4738687"/>
              <a:gd name="connsiteX23" fmla="*/ 11625328 w 12191997"/>
              <a:gd name="connsiteY23" fmla="*/ 528222 h 4738687"/>
              <a:gd name="connsiteX24" fmla="*/ 11511957 w 12191997"/>
              <a:gd name="connsiteY24" fmla="*/ 528562 h 4738687"/>
              <a:gd name="connsiteX25" fmla="*/ 11511957 w 12191997"/>
              <a:gd name="connsiteY25" fmla="*/ 690067 h 4738687"/>
              <a:gd name="connsiteX26" fmla="*/ 11531777 w 12191997"/>
              <a:gd name="connsiteY26" fmla="*/ 690067 h 4738687"/>
              <a:gd name="connsiteX27" fmla="*/ 11640040 w 12191997"/>
              <a:gd name="connsiteY27" fmla="*/ 591757 h 4738687"/>
              <a:gd name="connsiteX28" fmla="*/ 11640052 w 12191997"/>
              <a:gd name="connsiteY28" fmla="*/ 582133 h 4738687"/>
              <a:gd name="connsiteX29" fmla="*/ 11625328 w 12191997"/>
              <a:gd name="connsiteY29" fmla="*/ 528222 h 4738687"/>
              <a:gd name="connsiteX30" fmla="*/ 11404023 w 12191997"/>
              <a:gd name="connsiteY30" fmla="*/ 528222 h 4738687"/>
              <a:gd name="connsiteX31" fmla="*/ 11404023 w 12191997"/>
              <a:gd name="connsiteY31" fmla="*/ 690067 h 4738687"/>
              <a:gd name="connsiteX32" fmla="*/ 11501878 w 12191997"/>
              <a:gd name="connsiteY32" fmla="*/ 690067 h 4738687"/>
              <a:gd name="connsiteX33" fmla="*/ 11501878 w 12191997"/>
              <a:gd name="connsiteY33" fmla="*/ 528222 h 4738687"/>
              <a:gd name="connsiteX34" fmla="*/ 9340585 w 12191997"/>
              <a:gd name="connsiteY34" fmla="*/ 417457 h 4738687"/>
              <a:gd name="connsiteX35" fmla="*/ 9399592 w 12191997"/>
              <a:gd name="connsiteY35" fmla="*/ 562539 h 4738687"/>
              <a:gd name="connsiteX36" fmla="*/ 9281465 w 12191997"/>
              <a:gd name="connsiteY36" fmla="*/ 562539 h 4738687"/>
              <a:gd name="connsiteX37" fmla="*/ 9340585 w 12191997"/>
              <a:gd name="connsiteY37" fmla="*/ 417683 h 4738687"/>
              <a:gd name="connsiteX38" fmla="*/ 9932921 w 12191997"/>
              <a:gd name="connsiteY38" fmla="*/ 362639 h 4738687"/>
              <a:gd name="connsiteX39" fmla="*/ 9932921 w 12191997"/>
              <a:gd name="connsiteY39" fmla="*/ 683612 h 4738687"/>
              <a:gd name="connsiteX40" fmla="*/ 10018883 w 12191997"/>
              <a:gd name="connsiteY40" fmla="*/ 683612 h 4738687"/>
              <a:gd name="connsiteX41" fmla="*/ 10018883 w 12191997"/>
              <a:gd name="connsiteY41" fmla="*/ 542606 h 4738687"/>
              <a:gd name="connsiteX42" fmla="*/ 10190808 w 12191997"/>
              <a:gd name="connsiteY42" fmla="*/ 542606 h 4738687"/>
              <a:gd name="connsiteX43" fmla="*/ 10190808 w 12191997"/>
              <a:gd name="connsiteY43" fmla="*/ 683612 h 4738687"/>
              <a:gd name="connsiteX44" fmla="*/ 10275525 w 12191997"/>
              <a:gd name="connsiteY44" fmla="*/ 683612 h 4738687"/>
              <a:gd name="connsiteX45" fmla="*/ 10275525 w 12191997"/>
              <a:gd name="connsiteY45" fmla="*/ 362639 h 4738687"/>
              <a:gd name="connsiteX46" fmla="*/ 10190808 w 12191997"/>
              <a:gd name="connsiteY46" fmla="*/ 362639 h 4738687"/>
              <a:gd name="connsiteX47" fmla="*/ 10190808 w 12191997"/>
              <a:gd name="connsiteY47" fmla="*/ 491527 h 4738687"/>
              <a:gd name="connsiteX48" fmla="*/ 10018883 w 12191997"/>
              <a:gd name="connsiteY48" fmla="*/ 491527 h 4738687"/>
              <a:gd name="connsiteX49" fmla="*/ 10018883 w 12191997"/>
              <a:gd name="connsiteY49" fmla="*/ 362639 h 4738687"/>
              <a:gd name="connsiteX50" fmla="*/ 8866376 w 12191997"/>
              <a:gd name="connsiteY50" fmla="*/ 362639 h 4738687"/>
              <a:gd name="connsiteX51" fmla="*/ 8866376 w 12191997"/>
              <a:gd name="connsiteY51" fmla="*/ 417683 h 4738687"/>
              <a:gd name="connsiteX52" fmla="*/ 8996396 w 12191997"/>
              <a:gd name="connsiteY52" fmla="*/ 417683 h 4738687"/>
              <a:gd name="connsiteX53" fmla="*/ 8996396 w 12191997"/>
              <a:gd name="connsiteY53" fmla="*/ 683612 h 4738687"/>
              <a:gd name="connsiteX54" fmla="*/ 9081225 w 12191997"/>
              <a:gd name="connsiteY54" fmla="*/ 683612 h 4738687"/>
              <a:gd name="connsiteX55" fmla="*/ 9081225 w 12191997"/>
              <a:gd name="connsiteY55" fmla="*/ 417683 h 4738687"/>
              <a:gd name="connsiteX56" fmla="*/ 9211585 w 12191997"/>
              <a:gd name="connsiteY56" fmla="*/ 417683 h 4738687"/>
              <a:gd name="connsiteX57" fmla="*/ 9211585 w 12191997"/>
              <a:gd name="connsiteY57" fmla="*/ 362639 h 4738687"/>
              <a:gd name="connsiteX58" fmla="*/ 9288147 w 12191997"/>
              <a:gd name="connsiteY58" fmla="*/ 362639 h 4738687"/>
              <a:gd name="connsiteX59" fmla="*/ 9137741 w 12191997"/>
              <a:gd name="connsiteY59" fmla="*/ 683612 h 4738687"/>
              <a:gd name="connsiteX60" fmla="*/ 9233104 w 12191997"/>
              <a:gd name="connsiteY60" fmla="*/ 683612 h 4738687"/>
              <a:gd name="connsiteX61" fmla="*/ 9259946 w 12191997"/>
              <a:gd name="connsiteY61" fmla="*/ 615657 h 4738687"/>
              <a:gd name="connsiteX62" fmla="*/ 9419752 w 12191997"/>
              <a:gd name="connsiteY62" fmla="*/ 615657 h 4738687"/>
              <a:gd name="connsiteX63" fmla="*/ 9447953 w 12191997"/>
              <a:gd name="connsiteY63" fmla="*/ 683612 h 4738687"/>
              <a:gd name="connsiteX64" fmla="*/ 9542070 w 12191997"/>
              <a:gd name="connsiteY64" fmla="*/ 683612 h 4738687"/>
              <a:gd name="connsiteX65" fmla="*/ 9391551 w 12191997"/>
              <a:gd name="connsiteY65" fmla="*/ 362639 h 4738687"/>
              <a:gd name="connsiteX66" fmla="*/ 10342687 w 12191997"/>
              <a:gd name="connsiteY66" fmla="*/ 362526 h 4738687"/>
              <a:gd name="connsiteX67" fmla="*/ 10342687 w 12191997"/>
              <a:gd name="connsiteY67" fmla="*/ 683612 h 4738687"/>
              <a:gd name="connsiteX68" fmla="*/ 10427290 w 12191997"/>
              <a:gd name="connsiteY68" fmla="*/ 683612 h 4738687"/>
              <a:gd name="connsiteX69" fmla="*/ 10427290 w 12191997"/>
              <a:gd name="connsiteY69" fmla="*/ 362526 h 4738687"/>
              <a:gd name="connsiteX70" fmla="*/ 8342446 w 12191997"/>
              <a:gd name="connsiteY70" fmla="*/ 362526 h 4738687"/>
              <a:gd name="connsiteX71" fmla="*/ 8342446 w 12191997"/>
              <a:gd name="connsiteY71" fmla="*/ 683612 h 4738687"/>
              <a:gd name="connsiteX72" fmla="*/ 8427049 w 12191997"/>
              <a:gd name="connsiteY72" fmla="*/ 683612 h 4738687"/>
              <a:gd name="connsiteX73" fmla="*/ 8427049 w 12191997"/>
              <a:gd name="connsiteY73" fmla="*/ 542606 h 4738687"/>
              <a:gd name="connsiteX74" fmla="*/ 8598974 w 12191997"/>
              <a:gd name="connsiteY74" fmla="*/ 542606 h 4738687"/>
              <a:gd name="connsiteX75" fmla="*/ 8598974 w 12191997"/>
              <a:gd name="connsiteY75" fmla="*/ 683612 h 4738687"/>
              <a:gd name="connsiteX76" fmla="*/ 8683691 w 12191997"/>
              <a:gd name="connsiteY76" fmla="*/ 683612 h 4738687"/>
              <a:gd name="connsiteX77" fmla="*/ 8683691 w 12191997"/>
              <a:gd name="connsiteY77" fmla="*/ 362526 h 4738687"/>
              <a:gd name="connsiteX78" fmla="*/ 8598974 w 12191997"/>
              <a:gd name="connsiteY78" fmla="*/ 362526 h 4738687"/>
              <a:gd name="connsiteX79" fmla="*/ 8598974 w 12191997"/>
              <a:gd name="connsiteY79" fmla="*/ 491527 h 4738687"/>
              <a:gd name="connsiteX80" fmla="*/ 8427049 w 12191997"/>
              <a:gd name="connsiteY80" fmla="*/ 491527 h 4738687"/>
              <a:gd name="connsiteX81" fmla="*/ 8427049 w 12191997"/>
              <a:gd name="connsiteY81" fmla="*/ 362526 h 4738687"/>
              <a:gd name="connsiteX82" fmla="*/ 8750853 w 12191997"/>
              <a:gd name="connsiteY82" fmla="*/ 362526 h 4738687"/>
              <a:gd name="connsiteX83" fmla="*/ 8750853 w 12191997"/>
              <a:gd name="connsiteY83" fmla="*/ 683612 h 4738687"/>
              <a:gd name="connsiteX84" fmla="*/ 8836815 w 12191997"/>
              <a:gd name="connsiteY84" fmla="*/ 683612 h 4738687"/>
              <a:gd name="connsiteX85" fmla="*/ 8836815 w 12191997"/>
              <a:gd name="connsiteY85" fmla="*/ 362526 h 4738687"/>
              <a:gd name="connsiteX86" fmla="*/ 11788419 w 12191997"/>
              <a:gd name="connsiteY86" fmla="*/ 356184 h 4738687"/>
              <a:gd name="connsiteX87" fmla="*/ 11788419 w 12191997"/>
              <a:gd name="connsiteY87" fmla="*/ 518029 h 4738687"/>
              <a:gd name="connsiteX88" fmla="*/ 11895109 w 12191997"/>
              <a:gd name="connsiteY88" fmla="*/ 518029 h 4738687"/>
              <a:gd name="connsiteX89" fmla="*/ 11855695 w 12191997"/>
              <a:gd name="connsiteY89" fmla="*/ 485184 h 4738687"/>
              <a:gd name="connsiteX90" fmla="*/ 11886275 w 12191997"/>
              <a:gd name="connsiteY90" fmla="*/ 426970 h 4738687"/>
              <a:gd name="connsiteX91" fmla="*/ 11808352 w 12191997"/>
              <a:gd name="connsiteY91" fmla="*/ 356184 h 4738687"/>
              <a:gd name="connsiteX92" fmla="*/ 11680484 w 12191997"/>
              <a:gd name="connsiteY92" fmla="*/ 356184 h 4738687"/>
              <a:gd name="connsiteX93" fmla="*/ 11680484 w 12191997"/>
              <a:gd name="connsiteY93" fmla="*/ 518029 h 4738687"/>
              <a:gd name="connsiteX94" fmla="*/ 11778340 w 12191997"/>
              <a:gd name="connsiteY94" fmla="*/ 518029 h 4738687"/>
              <a:gd name="connsiteX95" fmla="*/ 11778340 w 12191997"/>
              <a:gd name="connsiteY95" fmla="*/ 356184 h 4738687"/>
              <a:gd name="connsiteX96" fmla="*/ 11215109 w 12191997"/>
              <a:gd name="connsiteY96" fmla="*/ 356184 h 4738687"/>
              <a:gd name="connsiteX97" fmla="*/ 11215109 w 12191997"/>
              <a:gd name="connsiteY97" fmla="*/ 518029 h 4738687"/>
              <a:gd name="connsiteX98" fmla="*/ 11316136 w 12191997"/>
              <a:gd name="connsiteY98" fmla="*/ 518029 h 4738687"/>
              <a:gd name="connsiteX99" fmla="*/ 11258940 w 12191997"/>
              <a:gd name="connsiteY99" fmla="*/ 356184 h 4738687"/>
              <a:gd name="connsiteX100" fmla="*/ 11161200 w 12191997"/>
              <a:gd name="connsiteY100" fmla="*/ 356184 h 4738687"/>
              <a:gd name="connsiteX101" fmla="*/ 11103890 w 12191997"/>
              <a:gd name="connsiteY101" fmla="*/ 518029 h 4738687"/>
              <a:gd name="connsiteX102" fmla="*/ 11205030 w 12191997"/>
              <a:gd name="connsiteY102" fmla="*/ 518029 h 4738687"/>
              <a:gd name="connsiteX103" fmla="*/ 11205030 w 12191997"/>
              <a:gd name="connsiteY103" fmla="*/ 356184 h 4738687"/>
              <a:gd name="connsiteX104" fmla="*/ 11404023 w 12191997"/>
              <a:gd name="connsiteY104" fmla="*/ 356184 h 4738687"/>
              <a:gd name="connsiteX105" fmla="*/ 11404023 w 12191997"/>
              <a:gd name="connsiteY105" fmla="*/ 518029 h 4738687"/>
              <a:gd name="connsiteX106" fmla="*/ 11501878 w 12191997"/>
              <a:gd name="connsiteY106" fmla="*/ 518029 h 4738687"/>
              <a:gd name="connsiteX107" fmla="*/ 11501878 w 12191997"/>
              <a:gd name="connsiteY107" fmla="*/ 356184 h 4738687"/>
              <a:gd name="connsiteX108" fmla="*/ 11511957 w 12191997"/>
              <a:gd name="connsiteY108" fmla="*/ 355844 h 4738687"/>
              <a:gd name="connsiteX109" fmla="*/ 11511957 w 12191997"/>
              <a:gd name="connsiteY109" fmla="*/ 518029 h 4738687"/>
              <a:gd name="connsiteX110" fmla="*/ 11618533 w 12191997"/>
              <a:gd name="connsiteY110" fmla="*/ 518029 h 4738687"/>
              <a:gd name="connsiteX111" fmla="*/ 11579233 w 12191997"/>
              <a:gd name="connsiteY111" fmla="*/ 485184 h 4738687"/>
              <a:gd name="connsiteX112" fmla="*/ 11609699 w 12191997"/>
              <a:gd name="connsiteY112" fmla="*/ 426630 h 4738687"/>
              <a:gd name="connsiteX113" fmla="*/ 11531777 w 12191997"/>
              <a:gd name="connsiteY113" fmla="*/ 355844 h 4738687"/>
              <a:gd name="connsiteX114" fmla="*/ 9723643 w 12191997"/>
              <a:gd name="connsiteY114" fmla="*/ 355142 h 4738687"/>
              <a:gd name="connsiteX115" fmla="*/ 9622369 w 12191997"/>
              <a:gd name="connsiteY115" fmla="*/ 372606 h 4738687"/>
              <a:gd name="connsiteX116" fmla="*/ 9549884 w 12191997"/>
              <a:gd name="connsiteY116" fmla="*/ 432972 h 4738687"/>
              <a:gd name="connsiteX117" fmla="*/ 9527233 w 12191997"/>
              <a:gd name="connsiteY117" fmla="*/ 526976 h 4738687"/>
              <a:gd name="connsiteX118" fmla="*/ 9539352 w 12191997"/>
              <a:gd name="connsiteY118" fmla="*/ 594930 h 4738687"/>
              <a:gd name="connsiteX119" fmla="*/ 9538559 w 12191997"/>
              <a:gd name="connsiteY119" fmla="*/ 593911 h 4738687"/>
              <a:gd name="connsiteX120" fmla="*/ 9629844 w 12191997"/>
              <a:gd name="connsiteY120" fmla="*/ 677268 h 4738687"/>
              <a:gd name="connsiteX121" fmla="*/ 9715920 w 12191997"/>
              <a:gd name="connsiteY121" fmla="*/ 690633 h 4738687"/>
              <a:gd name="connsiteX122" fmla="*/ 9826006 w 12191997"/>
              <a:gd name="connsiteY122" fmla="*/ 667981 h 4738687"/>
              <a:gd name="connsiteX123" fmla="*/ 9885127 w 12191997"/>
              <a:gd name="connsiteY123" fmla="*/ 598101 h 4738687"/>
              <a:gd name="connsiteX124" fmla="*/ 9889204 w 12191997"/>
              <a:gd name="connsiteY124" fmla="*/ 567182 h 4738687"/>
              <a:gd name="connsiteX125" fmla="*/ 9798598 w 12191997"/>
              <a:gd name="connsiteY125" fmla="*/ 567182 h 4738687"/>
              <a:gd name="connsiteX126" fmla="*/ 9791916 w 12191997"/>
              <a:gd name="connsiteY126" fmla="*/ 601159 h 4738687"/>
              <a:gd name="connsiteX127" fmla="*/ 9754201 w 12191997"/>
              <a:gd name="connsiteY127" fmla="*/ 635136 h 4738687"/>
              <a:gd name="connsiteX128" fmla="*/ 9715354 w 12191997"/>
              <a:gd name="connsiteY128" fmla="*/ 641932 h 4738687"/>
              <a:gd name="connsiteX129" fmla="*/ 9670051 w 12191997"/>
              <a:gd name="connsiteY129" fmla="*/ 633777 h 4738687"/>
              <a:gd name="connsiteX130" fmla="*/ 9624748 w 12191997"/>
              <a:gd name="connsiteY130" fmla="*/ 582811 h 4738687"/>
              <a:gd name="connsiteX131" fmla="*/ 9616706 w 12191997"/>
              <a:gd name="connsiteY131" fmla="*/ 526183 h 4738687"/>
              <a:gd name="connsiteX132" fmla="*/ 9628032 w 12191997"/>
              <a:gd name="connsiteY132" fmla="*/ 459021 h 4738687"/>
              <a:gd name="connsiteX133" fmla="*/ 9675034 w 12191997"/>
              <a:gd name="connsiteY133" fmla="*/ 412019 h 4738687"/>
              <a:gd name="connsiteX134" fmla="*/ 9716713 w 12191997"/>
              <a:gd name="connsiteY134" fmla="*/ 403978 h 4738687"/>
              <a:gd name="connsiteX135" fmla="*/ 9754088 w 12191997"/>
              <a:gd name="connsiteY135" fmla="*/ 410207 h 4738687"/>
              <a:gd name="connsiteX136" fmla="*/ 9794294 w 12191997"/>
              <a:gd name="connsiteY136" fmla="*/ 447809 h 4738687"/>
              <a:gd name="connsiteX137" fmla="*/ 9798371 w 12191997"/>
              <a:gd name="connsiteY137" fmla="*/ 471932 h 4738687"/>
              <a:gd name="connsiteX138" fmla="*/ 9888411 w 12191997"/>
              <a:gd name="connsiteY138" fmla="*/ 471932 h 4738687"/>
              <a:gd name="connsiteX139" fmla="*/ 9884334 w 12191997"/>
              <a:gd name="connsiteY139" fmla="*/ 451773 h 4738687"/>
              <a:gd name="connsiteX140" fmla="*/ 9823854 w 12191997"/>
              <a:gd name="connsiteY140" fmla="*/ 377929 h 4738687"/>
              <a:gd name="connsiteX141" fmla="*/ 9723643 w 12191997"/>
              <a:gd name="connsiteY141" fmla="*/ 355142 h 4738687"/>
              <a:gd name="connsiteX142" fmla="*/ 0 w 12191997"/>
              <a:gd name="connsiteY142" fmla="*/ 0 h 4738687"/>
              <a:gd name="connsiteX143" fmla="*/ 12191997 w 12191997"/>
              <a:gd name="connsiteY143" fmla="*/ 0 h 4738687"/>
              <a:gd name="connsiteX144" fmla="*/ 12191997 w 12191997"/>
              <a:gd name="connsiteY144" fmla="*/ 4738687 h 4738687"/>
              <a:gd name="connsiteX145" fmla="*/ 0 w 12191997"/>
              <a:gd name="connsiteY145" fmla="*/ 4738687 h 473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2191997" h="4738687">
                <a:moveTo>
                  <a:pt x="11680484" y="528222"/>
                </a:moveTo>
                <a:lnTo>
                  <a:pt x="11680484" y="690067"/>
                </a:lnTo>
                <a:lnTo>
                  <a:pt x="11778340" y="690067"/>
                </a:lnTo>
                <a:lnTo>
                  <a:pt x="11778340" y="528222"/>
                </a:lnTo>
                <a:close/>
                <a:moveTo>
                  <a:pt x="11901903" y="528222"/>
                </a:moveTo>
                <a:lnTo>
                  <a:pt x="11788419" y="528562"/>
                </a:lnTo>
                <a:lnTo>
                  <a:pt x="11788419" y="690067"/>
                </a:lnTo>
                <a:lnTo>
                  <a:pt x="11808352" y="690067"/>
                </a:lnTo>
                <a:cubicBezTo>
                  <a:pt x="11865400" y="692814"/>
                  <a:pt x="11913863" y="648799"/>
                  <a:pt x="11916615" y="591757"/>
                </a:cubicBezTo>
                <a:cubicBezTo>
                  <a:pt x="11916762" y="588551"/>
                  <a:pt x="11916774" y="585339"/>
                  <a:pt x="11916627" y="582133"/>
                </a:cubicBezTo>
                <a:cubicBezTo>
                  <a:pt x="11916559" y="563178"/>
                  <a:pt x="11911485" y="544577"/>
                  <a:pt x="11901903" y="528222"/>
                </a:cubicBezTo>
                <a:close/>
                <a:moveTo>
                  <a:pt x="11100379" y="528222"/>
                </a:moveTo>
                <a:lnTo>
                  <a:pt x="11043071" y="690067"/>
                </a:lnTo>
                <a:lnTo>
                  <a:pt x="11127448" y="690067"/>
                </a:lnTo>
                <a:lnTo>
                  <a:pt x="11151005" y="622565"/>
                </a:lnTo>
                <a:lnTo>
                  <a:pt x="11205029" y="622565"/>
                </a:lnTo>
                <a:lnTo>
                  <a:pt x="11205029" y="528222"/>
                </a:lnTo>
                <a:close/>
                <a:moveTo>
                  <a:pt x="11215109" y="528222"/>
                </a:moveTo>
                <a:lnTo>
                  <a:pt x="11215109" y="622565"/>
                </a:lnTo>
                <a:lnTo>
                  <a:pt x="11269133" y="622565"/>
                </a:lnTo>
                <a:lnTo>
                  <a:pt x="11292690" y="690067"/>
                </a:lnTo>
                <a:lnTo>
                  <a:pt x="11376954" y="690067"/>
                </a:lnTo>
                <a:lnTo>
                  <a:pt x="11319759" y="528222"/>
                </a:lnTo>
                <a:close/>
                <a:moveTo>
                  <a:pt x="11625328" y="528222"/>
                </a:moveTo>
                <a:lnTo>
                  <a:pt x="11511957" y="528562"/>
                </a:lnTo>
                <a:lnTo>
                  <a:pt x="11511957" y="690067"/>
                </a:lnTo>
                <a:lnTo>
                  <a:pt x="11531777" y="690067"/>
                </a:lnTo>
                <a:cubicBezTo>
                  <a:pt x="11588825" y="692814"/>
                  <a:pt x="11637288" y="648799"/>
                  <a:pt x="11640040" y="591757"/>
                </a:cubicBezTo>
                <a:cubicBezTo>
                  <a:pt x="11640187" y="588551"/>
                  <a:pt x="11640199" y="585339"/>
                  <a:pt x="11640052" y="582133"/>
                </a:cubicBezTo>
                <a:cubicBezTo>
                  <a:pt x="11640040" y="563170"/>
                  <a:pt x="11634955" y="544556"/>
                  <a:pt x="11625328" y="528222"/>
                </a:cubicBezTo>
                <a:close/>
                <a:moveTo>
                  <a:pt x="11404023" y="528222"/>
                </a:moveTo>
                <a:lnTo>
                  <a:pt x="11404023" y="690067"/>
                </a:lnTo>
                <a:lnTo>
                  <a:pt x="11501878" y="690067"/>
                </a:lnTo>
                <a:lnTo>
                  <a:pt x="11501878" y="528222"/>
                </a:lnTo>
                <a:close/>
                <a:moveTo>
                  <a:pt x="9340585" y="417457"/>
                </a:moveTo>
                <a:lnTo>
                  <a:pt x="9399592" y="562539"/>
                </a:lnTo>
                <a:lnTo>
                  <a:pt x="9281465" y="562539"/>
                </a:lnTo>
                <a:lnTo>
                  <a:pt x="9340585" y="417683"/>
                </a:lnTo>
                <a:close/>
                <a:moveTo>
                  <a:pt x="9932921" y="362639"/>
                </a:moveTo>
                <a:cubicBezTo>
                  <a:pt x="9934280" y="362639"/>
                  <a:pt x="9932921" y="683612"/>
                  <a:pt x="9932921" y="683612"/>
                </a:cubicBezTo>
                <a:lnTo>
                  <a:pt x="10018883" y="683612"/>
                </a:lnTo>
                <a:lnTo>
                  <a:pt x="10018883" y="542606"/>
                </a:lnTo>
                <a:lnTo>
                  <a:pt x="10190808" y="542606"/>
                </a:lnTo>
                <a:lnTo>
                  <a:pt x="10190808" y="683612"/>
                </a:lnTo>
                <a:lnTo>
                  <a:pt x="10275525" y="683612"/>
                </a:lnTo>
                <a:lnTo>
                  <a:pt x="10275525" y="362639"/>
                </a:lnTo>
                <a:lnTo>
                  <a:pt x="10190808" y="362639"/>
                </a:lnTo>
                <a:cubicBezTo>
                  <a:pt x="10189449" y="362639"/>
                  <a:pt x="10190808" y="491527"/>
                  <a:pt x="10190808" y="491527"/>
                </a:cubicBezTo>
                <a:lnTo>
                  <a:pt x="10018883" y="491527"/>
                </a:lnTo>
                <a:lnTo>
                  <a:pt x="10018883" y="362639"/>
                </a:lnTo>
                <a:close/>
                <a:moveTo>
                  <a:pt x="8866376" y="362639"/>
                </a:moveTo>
                <a:lnTo>
                  <a:pt x="8866376" y="417683"/>
                </a:lnTo>
                <a:lnTo>
                  <a:pt x="8996396" y="417683"/>
                </a:lnTo>
                <a:lnTo>
                  <a:pt x="8996396" y="683612"/>
                </a:lnTo>
                <a:lnTo>
                  <a:pt x="9081225" y="683612"/>
                </a:lnTo>
                <a:lnTo>
                  <a:pt x="9081225" y="417683"/>
                </a:lnTo>
                <a:lnTo>
                  <a:pt x="9211585" y="417683"/>
                </a:lnTo>
                <a:lnTo>
                  <a:pt x="9211585" y="362639"/>
                </a:lnTo>
                <a:close/>
                <a:moveTo>
                  <a:pt x="9288147" y="362639"/>
                </a:moveTo>
                <a:lnTo>
                  <a:pt x="9137741" y="683612"/>
                </a:lnTo>
                <a:lnTo>
                  <a:pt x="9233104" y="683612"/>
                </a:lnTo>
                <a:lnTo>
                  <a:pt x="9259946" y="615657"/>
                </a:lnTo>
                <a:lnTo>
                  <a:pt x="9419752" y="615657"/>
                </a:lnTo>
                <a:lnTo>
                  <a:pt x="9447953" y="683612"/>
                </a:lnTo>
                <a:lnTo>
                  <a:pt x="9542070" y="683612"/>
                </a:lnTo>
                <a:lnTo>
                  <a:pt x="9391551" y="362639"/>
                </a:lnTo>
                <a:close/>
                <a:moveTo>
                  <a:pt x="10342687" y="362526"/>
                </a:moveTo>
                <a:lnTo>
                  <a:pt x="10342687" y="683612"/>
                </a:lnTo>
                <a:lnTo>
                  <a:pt x="10427290" y="683612"/>
                </a:lnTo>
                <a:lnTo>
                  <a:pt x="10427290" y="362526"/>
                </a:lnTo>
                <a:close/>
                <a:moveTo>
                  <a:pt x="8342446" y="362526"/>
                </a:moveTo>
                <a:lnTo>
                  <a:pt x="8342446" y="683612"/>
                </a:lnTo>
                <a:lnTo>
                  <a:pt x="8427049" y="683612"/>
                </a:lnTo>
                <a:lnTo>
                  <a:pt x="8427049" y="542606"/>
                </a:lnTo>
                <a:lnTo>
                  <a:pt x="8598974" y="542606"/>
                </a:lnTo>
                <a:lnTo>
                  <a:pt x="8598974" y="683612"/>
                </a:lnTo>
                <a:lnTo>
                  <a:pt x="8683691" y="683612"/>
                </a:lnTo>
                <a:lnTo>
                  <a:pt x="8683691" y="362526"/>
                </a:lnTo>
                <a:lnTo>
                  <a:pt x="8598974" y="362526"/>
                </a:lnTo>
                <a:lnTo>
                  <a:pt x="8598974" y="491527"/>
                </a:lnTo>
                <a:lnTo>
                  <a:pt x="8427049" y="491527"/>
                </a:lnTo>
                <a:lnTo>
                  <a:pt x="8427049" y="362526"/>
                </a:lnTo>
                <a:close/>
                <a:moveTo>
                  <a:pt x="8750853" y="362526"/>
                </a:moveTo>
                <a:lnTo>
                  <a:pt x="8750853" y="683612"/>
                </a:lnTo>
                <a:lnTo>
                  <a:pt x="8836815" y="683612"/>
                </a:lnTo>
                <a:lnTo>
                  <a:pt x="8836815" y="362526"/>
                </a:lnTo>
                <a:close/>
                <a:moveTo>
                  <a:pt x="11788419" y="356184"/>
                </a:moveTo>
                <a:lnTo>
                  <a:pt x="11788419" y="518029"/>
                </a:lnTo>
                <a:lnTo>
                  <a:pt x="11895109" y="518029"/>
                </a:lnTo>
                <a:cubicBezTo>
                  <a:pt x="11884814" y="504065"/>
                  <a:pt x="11871291" y="492797"/>
                  <a:pt x="11855695" y="485184"/>
                </a:cubicBezTo>
                <a:cubicBezTo>
                  <a:pt x="11874824" y="471978"/>
                  <a:pt x="11886263" y="450219"/>
                  <a:pt x="11886275" y="426970"/>
                </a:cubicBezTo>
                <a:cubicBezTo>
                  <a:pt x="11886275" y="386650"/>
                  <a:pt x="11858753" y="356184"/>
                  <a:pt x="11808352" y="356184"/>
                </a:cubicBezTo>
                <a:close/>
                <a:moveTo>
                  <a:pt x="11680484" y="356184"/>
                </a:moveTo>
                <a:lnTo>
                  <a:pt x="11680484" y="518029"/>
                </a:lnTo>
                <a:lnTo>
                  <a:pt x="11778340" y="518029"/>
                </a:lnTo>
                <a:lnTo>
                  <a:pt x="11778340" y="356184"/>
                </a:lnTo>
                <a:close/>
                <a:moveTo>
                  <a:pt x="11215109" y="356184"/>
                </a:moveTo>
                <a:lnTo>
                  <a:pt x="11215109" y="518029"/>
                </a:lnTo>
                <a:lnTo>
                  <a:pt x="11316136" y="518029"/>
                </a:lnTo>
                <a:lnTo>
                  <a:pt x="11258940" y="356184"/>
                </a:lnTo>
                <a:close/>
                <a:moveTo>
                  <a:pt x="11161200" y="356184"/>
                </a:moveTo>
                <a:lnTo>
                  <a:pt x="11103890" y="518029"/>
                </a:lnTo>
                <a:lnTo>
                  <a:pt x="11205030" y="518029"/>
                </a:lnTo>
                <a:lnTo>
                  <a:pt x="11205030" y="356184"/>
                </a:lnTo>
                <a:close/>
                <a:moveTo>
                  <a:pt x="11404023" y="356184"/>
                </a:moveTo>
                <a:lnTo>
                  <a:pt x="11404023" y="518029"/>
                </a:lnTo>
                <a:lnTo>
                  <a:pt x="11501878" y="518029"/>
                </a:lnTo>
                <a:lnTo>
                  <a:pt x="11501878" y="356184"/>
                </a:lnTo>
                <a:close/>
                <a:moveTo>
                  <a:pt x="11511957" y="355844"/>
                </a:moveTo>
                <a:lnTo>
                  <a:pt x="11511957" y="518029"/>
                </a:lnTo>
                <a:lnTo>
                  <a:pt x="11618533" y="518029"/>
                </a:lnTo>
                <a:cubicBezTo>
                  <a:pt x="11608250" y="504095"/>
                  <a:pt x="11594772" y="492831"/>
                  <a:pt x="11579233" y="485184"/>
                </a:cubicBezTo>
                <a:cubicBezTo>
                  <a:pt x="11598408" y="471872"/>
                  <a:pt x="11609801" y="449973"/>
                  <a:pt x="11609699" y="426630"/>
                </a:cubicBezTo>
                <a:cubicBezTo>
                  <a:pt x="11609699" y="386310"/>
                  <a:pt x="11582291" y="355844"/>
                  <a:pt x="11531777" y="355844"/>
                </a:cubicBezTo>
                <a:close/>
                <a:moveTo>
                  <a:pt x="9723643" y="355142"/>
                </a:moveTo>
                <a:cubicBezTo>
                  <a:pt x="9689392" y="354238"/>
                  <a:pt x="9654964" y="360041"/>
                  <a:pt x="9622369" y="372606"/>
                </a:cubicBezTo>
                <a:cubicBezTo>
                  <a:pt x="9592186" y="384144"/>
                  <a:pt x="9566692" y="405378"/>
                  <a:pt x="9549884" y="432972"/>
                </a:cubicBezTo>
                <a:cubicBezTo>
                  <a:pt x="9534210" y="461774"/>
                  <a:pt x="9526395" y="494195"/>
                  <a:pt x="9527233" y="526976"/>
                </a:cubicBezTo>
                <a:cubicBezTo>
                  <a:pt x="9527165" y="550171"/>
                  <a:pt x="9531276" y="573188"/>
                  <a:pt x="9539352" y="594930"/>
                </a:cubicBezTo>
                <a:lnTo>
                  <a:pt x="9538559" y="593911"/>
                </a:lnTo>
                <a:cubicBezTo>
                  <a:pt x="9552036" y="634230"/>
                  <a:pt x="9588279" y="663791"/>
                  <a:pt x="9629844" y="677268"/>
                </a:cubicBezTo>
                <a:cubicBezTo>
                  <a:pt x="9657751" y="685825"/>
                  <a:pt x="9686734" y="690326"/>
                  <a:pt x="9715920" y="690633"/>
                </a:cubicBezTo>
                <a:cubicBezTo>
                  <a:pt x="9753782" y="690751"/>
                  <a:pt x="9791270" y="683040"/>
                  <a:pt x="9826006" y="667981"/>
                </a:cubicBezTo>
                <a:cubicBezTo>
                  <a:pt x="9855544" y="655197"/>
                  <a:pt x="9877414" y="629348"/>
                  <a:pt x="9885127" y="598101"/>
                </a:cubicBezTo>
                <a:cubicBezTo>
                  <a:pt x="9887811" y="588015"/>
                  <a:pt x="9889181" y="577621"/>
                  <a:pt x="9889204" y="567182"/>
                </a:cubicBezTo>
                <a:lnTo>
                  <a:pt x="9798598" y="567182"/>
                </a:lnTo>
                <a:cubicBezTo>
                  <a:pt x="9799289" y="578891"/>
                  <a:pt x="9796990" y="590583"/>
                  <a:pt x="9791916" y="601159"/>
                </a:cubicBezTo>
                <a:cubicBezTo>
                  <a:pt x="9785143" y="617619"/>
                  <a:pt x="9771280" y="630117"/>
                  <a:pt x="9754201" y="635136"/>
                </a:cubicBezTo>
                <a:cubicBezTo>
                  <a:pt x="9741697" y="639480"/>
                  <a:pt x="9728582" y="641774"/>
                  <a:pt x="9715354" y="641932"/>
                </a:cubicBezTo>
                <a:cubicBezTo>
                  <a:pt x="9699951" y="641282"/>
                  <a:pt x="9684717" y="638539"/>
                  <a:pt x="9670051" y="633777"/>
                </a:cubicBezTo>
                <a:cubicBezTo>
                  <a:pt x="9648260" y="624183"/>
                  <a:pt x="9631724" y="605578"/>
                  <a:pt x="9624748" y="582811"/>
                </a:cubicBezTo>
                <a:cubicBezTo>
                  <a:pt x="9619459" y="564399"/>
                  <a:pt x="9616752" y="545340"/>
                  <a:pt x="9616706" y="526183"/>
                </a:cubicBezTo>
                <a:cubicBezTo>
                  <a:pt x="9616831" y="503331"/>
                  <a:pt x="9620648" y="480649"/>
                  <a:pt x="9628032" y="459021"/>
                </a:cubicBezTo>
                <a:cubicBezTo>
                  <a:pt x="9635473" y="436857"/>
                  <a:pt x="9652869" y="419460"/>
                  <a:pt x="9675034" y="412019"/>
                </a:cubicBezTo>
                <a:cubicBezTo>
                  <a:pt x="9688274" y="406660"/>
                  <a:pt x="9702431" y="403929"/>
                  <a:pt x="9716713" y="403978"/>
                </a:cubicBezTo>
                <a:cubicBezTo>
                  <a:pt x="9729364" y="404639"/>
                  <a:pt x="9741901" y="406729"/>
                  <a:pt x="9754088" y="410207"/>
                </a:cubicBezTo>
                <a:cubicBezTo>
                  <a:pt x="9772356" y="416237"/>
                  <a:pt x="9787057" y="429984"/>
                  <a:pt x="9794294" y="447809"/>
                </a:cubicBezTo>
                <a:cubicBezTo>
                  <a:pt x="9796967" y="455572"/>
                  <a:pt x="9798337" y="463722"/>
                  <a:pt x="9798371" y="471932"/>
                </a:cubicBezTo>
                <a:lnTo>
                  <a:pt x="9888411" y="471932"/>
                </a:lnTo>
                <a:lnTo>
                  <a:pt x="9884334" y="451773"/>
                </a:lnTo>
                <a:cubicBezTo>
                  <a:pt x="9877652" y="418657"/>
                  <a:pt x="9855000" y="391001"/>
                  <a:pt x="9823854" y="377929"/>
                </a:cubicBezTo>
                <a:cubicBezTo>
                  <a:pt x="9791967" y="363661"/>
                  <a:pt x="9757893" y="356047"/>
                  <a:pt x="9723643" y="355142"/>
                </a:cubicBezTo>
                <a:close/>
                <a:moveTo>
                  <a:pt x="0" y="0"/>
                </a:moveTo>
                <a:lnTo>
                  <a:pt x="12191997" y="0"/>
                </a:lnTo>
                <a:lnTo>
                  <a:pt x="12191997" y="4738687"/>
                </a:lnTo>
                <a:lnTo>
                  <a:pt x="0" y="4738687"/>
                </a:lnTo>
                <a:close/>
              </a:path>
            </a:pathLst>
          </a:custGeom>
          <a:noFill/>
        </p:spPr>
        <p:txBody>
          <a:bodyPr wrap="square" tIns="900000" anchor="ctr">
            <a:noAutofit/>
          </a:bodyPr>
          <a:lstStyle>
            <a:lvl1pPr algn="ctr">
              <a:defRPr sz="2000">
                <a:solidFill>
                  <a:schemeClr val="accent4"/>
                </a:solidFill>
              </a:defRPr>
            </a:lvl1pPr>
          </a:lstStyle>
          <a:p>
            <a:r>
              <a:rPr lang="en-US" dirty="0"/>
              <a:t>Click icon to add picture</a:t>
            </a:r>
          </a:p>
        </p:txBody>
      </p:sp>
      <p:grpSp>
        <p:nvGrpSpPr>
          <p:cNvPr id="16" name="グループ化 39">
            <a:extLst>
              <a:ext uri="{FF2B5EF4-FFF2-40B4-BE49-F238E27FC236}">
                <a16:creationId xmlns:a16="http://schemas.microsoft.com/office/drawing/2014/main" id="{6809A62B-C3B4-4040-AF1D-DC2BF3BDB821}"/>
              </a:ext>
            </a:extLst>
          </p:cNvPr>
          <p:cNvGrpSpPr/>
          <p:nvPr userDrawn="1"/>
        </p:nvGrpSpPr>
        <p:grpSpPr bwMode="gray">
          <a:xfrm>
            <a:off x="0" y="4739176"/>
            <a:ext cx="12192000" cy="129984"/>
            <a:chOff x="324487" y="2057426"/>
            <a:chExt cx="8495663" cy="97488"/>
          </a:xfrm>
        </p:grpSpPr>
        <p:sp>
          <p:nvSpPr>
            <p:cNvPr id="17" name="正方形/長方形 11">
              <a:extLst>
                <a:ext uri="{FF2B5EF4-FFF2-40B4-BE49-F238E27FC236}">
                  <a16:creationId xmlns:a16="http://schemas.microsoft.com/office/drawing/2014/main" id="{DE7BDB25-5A30-4A34-ABFC-B07249D3BFFA}"/>
                </a:ext>
              </a:extLst>
            </p:cNvPr>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18" name="グループ化 16">
              <a:extLst>
                <a:ext uri="{FF2B5EF4-FFF2-40B4-BE49-F238E27FC236}">
                  <a16:creationId xmlns:a16="http://schemas.microsoft.com/office/drawing/2014/main" id="{74096499-38D4-462C-8826-1DB8FC711C1A}"/>
                </a:ext>
              </a:extLst>
            </p:cNvPr>
            <p:cNvGrpSpPr/>
            <p:nvPr/>
          </p:nvGrpSpPr>
          <p:grpSpPr bwMode="gray">
            <a:xfrm>
              <a:off x="324487" y="2057426"/>
              <a:ext cx="1938812" cy="97488"/>
              <a:chOff x="312738" y="2747963"/>
              <a:chExt cx="1970087" cy="109537"/>
            </a:xfrm>
          </p:grpSpPr>
          <p:sp>
            <p:nvSpPr>
              <p:cNvPr id="19" name="正方形/長方形 42">
                <a:extLst>
                  <a:ext uri="{FF2B5EF4-FFF2-40B4-BE49-F238E27FC236}">
                    <a16:creationId xmlns:a16="http://schemas.microsoft.com/office/drawing/2014/main" id="{177D7250-BABC-4571-82D6-043E996D9DB0}"/>
                  </a:ext>
                </a:extLst>
              </p:cNvPr>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20" name="正方形/長方形 43">
                <a:extLst>
                  <a:ext uri="{FF2B5EF4-FFF2-40B4-BE49-F238E27FC236}">
                    <a16:creationId xmlns:a16="http://schemas.microsoft.com/office/drawing/2014/main" id="{BFDA5A74-11DA-4E7F-9508-F12960D3B74E}"/>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pic>
        <p:nvPicPr>
          <p:cNvPr id="58" name="Graphic 57">
            <a:extLst>
              <a:ext uri="{FF2B5EF4-FFF2-40B4-BE49-F238E27FC236}">
                <a16:creationId xmlns:a16="http://schemas.microsoft.com/office/drawing/2014/main" id="{87CED3B0-7818-48A4-B9A0-D2FA09E0AF0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1664" y="41555"/>
            <a:ext cx="4054618" cy="962688"/>
          </a:xfrm>
          <a:prstGeom prst="rect">
            <a:avLst/>
          </a:prstGeom>
        </p:spPr>
      </p:pic>
      <p:sp>
        <p:nvSpPr>
          <p:cNvPr id="15" name="TextBox 14">
            <a:extLst>
              <a:ext uri="{FF2B5EF4-FFF2-40B4-BE49-F238E27FC236}">
                <a16:creationId xmlns:a16="http://schemas.microsoft.com/office/drawing/2014/main" id="{2C9385B2-CD2A-4812-9A01-A693DDBC15A1}"/>
              </a:ext>
            </a:extLst>
          </p:cNvPr>
          <p:cNvSpPr txBox="1"/>
          <p:nvPr userDrawn="1"/>
        </p:nvSpPr>
        <p:spPr>
          <a:xfrm>
            <a:off x="9390591" y="6398401"/>
            <a:ext cx="2166937" cy="247674"/>
          </a:xfrm>
          <a:prstGeom prst="rect">
            <a:avLst/>
          </a:prstGeom>
          <a:noFill/>
          <a:ln>
            <a:noFill/>
          </a:ln>
        </p:spPr>
        <p:txBody>
          <a:bodyPr wrap="square" lIns="0" tIns="0" rIns="0" bIns="0" rtlCol="0" anchor="ctr">
            <a:noAutofit/>
          </a:bodyPr>
          <a:lstStyle/>
          <a:p>
            <a:r>
              <a:rPr lang="en-US" sz="1170" b="1" dirty="0"/>
              <a:t>HITACHI ABB POWER GRIDS</a:t>
            </a:r>
          </a:p>
        </p:txBody>
      </p:sp>
      <p:sp>
        <p:nvSpPr>
          <p:cNvPr id="27" name="Footer Placeholder 4">
            <a:extLst>
              <a:ext uri="{FF2B5EF4-FFF2-40B4-BE49-F238E27FC236}">
                <a16:creationId xmlns:a16="http://schemas.microsoft.com/office/drawing/2014/main" id="{B7F2E0A4-3CB6-416D-ADC4-4C7496CC946B}"/>
              </a:ext>
            </a:extLst>
          </p:cNvPr>
          <p:cNvSpPr>
            <a:spLocks noGrp="1"/>
          </p:cNvSpPr>
          <p:nvPr>
            <p:ph type="ftr" sz="quarter" idx="11"/>
          </p:nvPr>
        </p:nvSpPr>
        <p:spPr>
          <a:xfrm>
            <a:off x="0" y="6858000"/>
            <a:ext cx="0" cy="0"/>
          </a:xfrm>
          <a:prstGeom prst="rect">
            <a:avLst/>
          </a:prstGeom>
        </p:spPr>
        <p:txBody>
          <a:bodyPr/>
          <a:lstStyle>
            <a:lvl1pPr>
              <a:defRPr>
                <a:solidFill>
                  <a:schemeClr val="bg1"/>
                </a:solidFill>
              </a:defRPr>
            </a:lvl1pPr>
          </a:lstStyle>
          <a:p>
            <a:endParaRPr lang="en-US" dirty="0"/>
          </a:p>
        </p:txBody>
      </p:sp>
      <p:sp>
        <p:nvSpPr>
          <p:cNvPr id="28" name="Slide Number Placeholder 5">
            <a:extLst>
              <a:ext uri="{FF2B5EF4-FFF2-40B4-BE49-F238E27FC236}">
                <a16:creationId xmlns:a16="http://schemas.microsoft.com/office/drawing/2014/main" id="{27C55999-B301-4D4D-A96E-5C9CA066ECE2}"/>
              </a:ext>
            </a:extLst>
          </p:cNvPr>
          <p:cNvSpPr>
            <a:spLocks noGrp="1"/>
          </p:cNvSpPr>
          <p:nvPr>
            <p:ph type="sldNum" sz="quarter" idx="12"/>
          </p:nvPr>
        </p:nvSpPr>
        <p:spPr>
          <a:xfrm>
            <a:off x="0" y="6858000"/>
            <a:ext cx="0" cy="0"/>
          </a:xfrm>
        </p:spPr>
        <p:txBody>
          <a:bodyPr/>
          <a:lstStyle>
            <a:lvl1pPr>
              <a:defRPr>
                <a:solidFill>
                  <a:schemeClr val="bg1"/>
                </a:solidFill>
              </a:defRPr>
            </a:lvl1pPr>
          </a:lstStyle>
          <a:p>
            <a:fld id="{C24EC536-6FE3-4540-8D85-74C58F0BF697}" type="slidenum">
              <a:rPr lang="en-US" smtClean="0"/>
              <a:pPr/>
              <a:t>‹#›</a:t>
            </a:fld>
            <a:endParaRPr lang="en-US" dirty="0"/>
          </a:p>
        </p:txBody>
      </p:sp>
      <p:sp>
        <p:nvSpPr>
          <p:cNvPr id="3"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CC04AA69-D16D-4C3C-BBAC-042383626835}"/>
              </a:ext>
            </a:extLst>
          </p:cNvPr>
          <p:cNvSpPr txBox="1"/>
          <p:nvPr userDrawn="1"/>
        </p:nvSpPr>
        <p:spPr bwMode="gray">
          <a:xfrm>
            <a:off x="9384507" y="6604001"/>
            <a:ext cx="2160000" cy="224432"/>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730" b="0" i="0" u="none" strike="noStrike" kern="1200" cap="none" spc="0" normalizeH="0" baseline="0" noProof="0">
                <a:ln>
                  <a:noFill/>
                </a:ln>
                <a:solidFill>
                  <a:schemeClr val="tx1"/>
                </a:solidFill>
                <a:effectLst/>
                <a:uLnTx/>
                <a:uFillTx/>
                <a:latin typeface="+mn-lt"/>
                <a:ea typeface="+mn-ea"/>
                <a:cs typeface="+mn-cs"/>
              </a:rPr>
              <a:t>© Hitachi ABB Power Grids 2020. All rights reserved</a:t>
            </a:r>
            <a:endParaRPr kumimoji="0" lang="en-US" sz="73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 descr="{&#10; &quot;SkabelonDesign&quot;: {&#10; &quot;textualValue&quot;: &quot;&lt;key1/&gt;&quot;,&#10; &quot;bindingCollection&quot;: {&#10; &quot;key1&quot;: {&quot;SkabelonDesign&quot;:{&quot;type&quot;:&quot;Text&quot;,&quot;binding&quot;:&quot;PPMetadata&quot;}}&#10; }&#10; }&#10;}">
            <a:extLst>
              <a:ext uri="{FF2B5EF4-FFF2-40B4-BE49-F238E27FC236}">
                <a16:creationId xmlns:a16="http://schemas.microsoft.com/office/drawing/2014/main" id="{8E5411FA-3269-4512-B9BC-F1FEB3A5DF4B}"/>
              </a:ext>
            </a:extLst>
          </p:cNvPr>
          <p:cNvSpPr txBox="1"/>
          <p:nvPr userDrawn="1"/>
        </p:nvSpPr>
        <p:spPr bwMode="gray">
          <a:xfrm>
            <a:off x="1365279" y="6639725"/>
            <a:ext cx="3431478" cy="154949"/>
          </a:xfrm>
          <a:prstGeom prst="rect">
            <a:avLst/>
          </a:prstGeom>
          <a:noFill/>
          <a:ln>
            <a:noFill/>
          </a:ln>
        </p:spPr>
        <p:txBody>
          <a:bodyPr wrap="square" lIns="0" tIns="0" rIns="0" bIns="0" rtlCol="0" anchor="ctr">
            <a:noAutofit/>
          </a:bodyPr>
          <a:lstStyle/>
          <a:p>
            <a:pPr algn="l"/>
            <a:r>
              <a:rPr lang="pl-PL" sz="930">
                <a:solidFill>
                  <a:schemeClr val="tx1"/>
                </a:solidFill>
              </a:rPr>
              <a:t>2020-07-08</a:t>
            </a:r>
            <a:endParaRPr lang="pl-PL" sz="930" dirty="0">
              <a:solidFill>
                <a:schemeClr val="tx1"/>
              </a:solidFill>
            </a:endParaRPr>
          </a:p>
        </p:txBody>
      </p:sp>
      <p:sp>
        <p:nvSpPr>
          <p:cNvPr id="21" name="Text Box 13">
            <a:extLst>
              <a:ext uri="{FF2B5EF4-FFF2-40B4-BE49-F238E27FC236}">
                <a16:creationId xmlns:a16="http://schemas.microsoft.com/office/drawing/2014/main" id="{67B318E7-F505-43BC-847E-0E04446BD2EE}"/>
              </a:ext>
            </a:extLst>
          </p:cNvPr>
          <p:cNvSpPr txBox="1">
            <a:spLocks noChangeArrowheads="1"/>
          </p:cNvSpPr>
          <p:nvPr userDrawn="1"/>
        </p:nvSpPr>
        <p:spPr bwMode="gray">
          <a:xfrm>
            <a:off x="1372422" y="6438755"/>
            <a:ext cx="3424335" cy="261610"/>
          </a:xfrm>
          <a:prstGeom prst="rect">
            <a:avLst/>
          </a:prstGeom>
          <a:noFill/>
          <a:ln w="25400">
            <a:noFill/>
            <a:miter lim="800000"/>
            <a:headEnd/>
            <a:tailEnd/>
          </a:ln>
        </p:spPr>
        <p:txBody>
          <a:bodyPr wrap="none" lIns="0" tIns="0" rIns="0" bIns="0">
            <a:noAutofit/>
          </a:bodyPr>
          <a:lstStyle/>
          <a:p>
            <a:pPr algn="ctr">
              <a:spcBef>
                <a:spcPct val="50000"/>
              </a:spcBef>
              <a:defRPr/>
            </a:pPr>
            <a:r>
              <a:rPr kumimoji="0" lang="en-US" altLang="ja-JP" sz="1170" b="1" dirty="0">
                <a:solidFill>
                  <a:schemeClr val="tx1"/>
                </a:solidFill>
                <a:latin typeface="Arial" charset="0"/>
                <a:ea typeface="Arial" pitchFamily="34" charset="0"/>
              </a:rPr>
              <a:t>POWERING GOOD FOR SUSTAINABLE ENERGY</a:t>
            </a:r>
          </a:p>
        </p:txBody>
      </p:sp>
      <p:pic>
        <p:nvPicPr>
          <p:cNvPr id="11" name="Confidential" hidden="1">
            <a:extLst>
              <a:ext uri="{FF2B5EF4-FFF2-40B4-BE49-F238E27FC236}">
                <a16:creationId xmlns:a16="http://schemas.microsoft.com/office/drawing/2014/main" id="{661966F3-7AA1-4EF4-BA95-02DF53D7AA6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00" y="345600"/>
            <a:ext cx="1671890" cy="266400"/>
          </a:xfrm>
          <a:prstGeom prst="rect">
            <a:avLst/>
          </a:prstGeom>
        </p:spPr>
      </p:pic>
      <p:pic>
        <p:nvPicPr>
          <p:cNvPr id="12" name="Public" hidden="1">
            <a:extLst>
              <a:ext uri="{FF2B5EF4-FFF2-40B4-BE49-F238E27FC236}">
                <a16:creationId xmlns:a16="http://schemas.microsoft.com/office/drawing/2014/main" id="{FC73FBE7-E8DC-4480-8500-F5BA25F6A2C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5718" y="345600"/>
            <a:ext cx="1671890" cy="266400"/>
          </a:xfrm>
          <a:prstGeom prst="rect">
            <a:avLst/>
          </a:prstGeom>
        </p:spPr>
      </p:pic>
      <p:pic>
        <p:nvPicPr>
          <p:cNvPr id="13" name="Internal">
            <a:extLst>
              <a:ext uri="{FF2B5EF4-FFF2-40B4-BE49-F238E27FC236}">
                <a16:creationId xmlns:a16="http://schemas.microsoft.com/office/drawing/2014/main" id="{2E032F33-734F-46C6-8307-54FF5447C0B3}"/>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5718" y="344152"/>
            <a:ext cx="1671890" cy="266400"/>
          </a:xfrm>
          <a:prstGeom prst="rect">
            <a:avLst/>
          </a:prstGeom>
        </p:spPr>
      </p:pic>
      <p:pic>
        <p:nvPicPr>
          <p:cNvPr id="14" name="Strictly" hidden="1">
            <a:extLst>
              <a:ext uri="{FF2B5EF4-FFF2-40B4-BE49-F238E27FC236}">
                <a16:creationId xmlns:a16="http://schemas.microsoft.com/office/drawing/2014/main" id="{4D95BBEA-FA4C-4CD5-95B2-87BE670FCBD3}"/>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200" y="345600"/>
            <a:ext cx="1671890" cy="266400"/>
          </a:xfrm>
          <a:prstGeom prst="rect">
            <a:avLst/>
          </a:prstGeom>
        </p:spPr>
      </p:pic>
      <p:sp>
        <p:nvSpPr>
          <p:cNvPr id="25" name="Content Placeholder 5"/>
          <p:cNvSpPr>
            <a:spLocks noGrp="1"/>
          </p:cNvSpPr>
          <p:nvPr>
            <p:ph sz="quarter" idx="14" hasCustomPrompt="1"/>
          </p:nvPr>
        </p:nvSpPr>
        <p:spPr>
          <a:xfrm>
            <a:off x="1392238" y="5090003"/>
            <a:ext cx="10537200" cy="572286"/>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a:buNone/>
              <a:defRPr lang="en-US" sz="2800" b="1" dirty="0" smtClean="0">
                <a:solidFill>
                  <a:schemeClr val="tx1"/>
                </a:solidFill>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r>
              <a:rPr lang="en-US" dirty="0"/>
              <a:t>Template</a:t>
            </a:r>
          </a:p>
        </p:txBody>
      </p:sp>
      <p:sp>
        <p:nvSpPr>
          <p:cNvPr id="29" name="Content Placeholder 5"/>
          <p:cNvSpPr>
            <a:spLocks noGrp="1"/>
          </p:cNvSpPr>
          <p:nvPr>
            <p:ph sz="quarter" idx="15" hasCustomPrompt="1"/>
          </p:nvPr>
        </p:nvSpPr>
        <p:spPr>
          <a:xfrm>
            <a:off x="1392238" y="5681719"/>
            <a:ext cx="10537200" cy="40043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a:defRPr lang="en-US" sz="2000" b="0" dirty="0" smtClean="0">
                <a:solidFill>
                  <a:schemeClr val="tx1"/>
                </a:solidFill>
              </a:defRPr>
            </a:lvl1pPr>
          </a:lstStyle>
          <a:p>
            <a:pPr lvl="0"/>
            <a:r>
              <a:rPr lang="en-US" dirty="0"/>
              <a:t>Template</a:t>
            </a:r>
          </a:p>
        </p:txBody>
      </p:sp>
    </p:spTree>
    <p:extLst>
      <p:ext uri="{BB962C8B-B14F-4D97-AF65-F5344CB8AC3E}">
        <p14:creationId xmlns:p14="http://schemas.microsoft.com/office/powerpoint/2010/main" val="770448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3)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29" name="Text Placeholder 11">
            <a:extLst>
              <a:ext uri="{FF2B5EF4-FFF2-40B4-BE49-F238E27FC236}">
                <a16:creationId xmlns:a16="http://schemas.microsoft.com/office/drawing/2014/main" id="{CDA80729-DBFE-418B-9D52-CF6041D6EDC0}"/>
              </a:ext>
            </a:extLst>
          </p:cNvPr>
          <p:cNvSpPr>
            <a:spLocks noGrp="1"/>
          </p:cNvSpPr>
          <p:nvPr>
            <p:ph type="body" sz="quarter" idx="21"/>
          </p:nvPr>
        </p:nvSpPr>
        <p:spPr bwMode="gray">
          <a:xfrm>
            <a:off x="263524" y="1473607"/>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1" name="Text Placeholder 11">
            <a:extLst>
              <a:ext uri="{FF2B5EF4-FFF2-40B4-BE49-F238E27FC236}">
                <a16:creationId xmlns:a16="http://schemas.microsoft.com/office/drawing/2014/main" id="{57E98820-E129-4E41-8580-1A0D210E0A27}"/>
              </a:ext>
            </a:extLst>
          </p:cNvPr>
          <p:cNvSpPr>
            <a:spLocks noGrp="1"/>
          </p:cNvSpPr>
          <p:nvPr>
            <p:ph type="body" sz="quarter" idx="23"/>
          </p:nvPr>
        </p:nvSpPr>
        <p:spPr bwMode="gray">
          <a:xfrm>
            <a:off x="4256387" y="1473607"/>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3" name="Text Placeholder 11">
            <a:extLst>
              <a:ext uri="{FF2B5EF4-FFF2-40B4-BE49-F238E27FC236}">
                <a16:creationId xmlns:a16="http://schemas.microsoft.com/office/drawing/2014/main" id="{FCF04A61-9D23-473E-B05F-E1C2B3AB85FE}"/>
              </a:ext>
            </a:extLst>
          </p:cNvPr>
          <p:cNvSpPr>
            <a:spLocks noGrp="1"/>
          </p:cNvSpPr>
          <p:nvPr>
            <p:ph type="body" sz="quarter" idx="25"/>
          </p:nvPr>
        </p:nvSpPr>
        <p:spPr bwMode="gray">
          <a:xfrm>
            <a:off x="8249249" y="1473607"/>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4" name="Content Placeholder 3">
            <a:extLst>
              <a:ext uri="{FF2B5EF4-FFF2-40B4-BE49-F238E27FC236}">
                <a16:creationId xmlns:a16="http://schemas.microsoft.com/office/drawing/2014/main" id="{2FF70659-3D12-4399-BD53-03E120732342}"/>
              </a:ext>
            </a:extLst>
          </p:cNvPr>
          <p:cNvSpPr>
            <a:spLocks noGrp="1"/>
          </p:cNvSpPr>
          <p:nvPr>
            <p:ph sz="quarter" idx="26"/>
          </p:nvPr>
        </p:nvSpPr>
        <p:spPr bwMode="gray">
          <a:xfrm>
            <a:off x="4256388" y="1844826"/>
            <a:ext cx="3672235" cy="381642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3">
            <a:extLst>
              <a:ext uri="{FF2B5EF4-FFF2-40B4-BE49-F238E27FC236}">
                <a16:creationId xmlns:a16="http://schemas.microsoft.com/office/drawing/2014/main" id="{D980C96F-688C-4820-9207-E738CE6AFDCD}"/>
              </a:ext>
            </a:extLst>
          </p:cNvPr>
          <p:cNvSpPr>
            <a:spLocks noGrp="1"/>
          </p:cNvSpPr>
          <p:nvPr>
            <p:ph sz="quarter" idx="27"/>
          </p:nvPr>
        </p:nvSpPr>
        <p:spPr bwMode="gray">
          <a:xfrm>
            <a:off x="8249250" y="1844826"/>
            <a:ext cx="3672235" cy="381642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a:extLst>
              <a:ext uri="{FF2B5EF4-FFF2-40B4-BE49-F238E27FC236}">
                <a16:creationId xmlns:a16="http://schemas.microsoft.com/office/drawing/2014/main" id="{054D3D82-4D02-426D-A4D3-ED7B4DB18F00}"/>
              </a:ext>
            </a:extLst>
          </p:cNvPr>
          <p:cNvSpPr>
            <a:spLocks noGrp="1"/>
          </p:cNvSpPr>
          <p:nvPr>
            <p:ph sz="quarter" idx="19"/>
          </p:nvPr>
        </p:nvSpPr>
        <p:spPr bwMode="gray">
          <a:xfrm>
            <a:off x="263524" y="1844826"/>
            <a:ext cx="3672235" cy="381642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7">
            <a:extLst>
              <a:ext uri="{FF2B5EF4-FFF2-40B4-BE49-F238E27FC236}">
                <a16:creationId xmlns:a16="http://schemas.microsoft.com/office/drawing/2014/main" id="{FD79CCB4-AEE2-44DB-95E4-B439552C0F88}"/>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20" name="Picture Placeholder 24">
            <a:extLst>
              <a:ext uri="{FF2B5EF4-FFF2-40B4-BE49-F238E27FC236}">
                <a16:creationId xmlns:a16="http://schemas.microsoft.com/office/drawing/2014/main" id="{7DBFF71D-6E5A-4E22-A71E-F124F677DB39}"/>
              </a:ext>
            </a:extLst>
          </p:cNvPr>
          <p:cNvSpPr>
            <a:spLocks noGrp="1"/>
          </p:cNvSpPr>
          <p:nvPr>
            <p:ph type="pic" sz="quarter" idx="33" hasCustomPrompt="1"/>
          </p:nvPr>
        </p:nvSpPr>
        <p:spPr>
          <a:xfrm>
            <a:off x="264913" y="1361963"/>
            <a:ext cx="3672000" cy="28800"/>
          </a:xfrm>
          <a:solidFill>
            <a:schemeClr val="tx2"/>
          </a:solidFill>
          <a:ln>
            <a:noFill/>
          </a:ln>
        </p:spPr>
        <p:txBody>
          <a:bodyPr/>
          <a:lstStyle/>
          <a:p>
            <a:r>
              <a:rPr lang="en-US" dirty="0"/>
              <a:t>.</a:t>
            </a:r>
          </a:p>
        </p:txBody>
      </p:sp>
      <p:sp>
        <p:nvSpPr>
          <p:cNvPr id="21" name="Picture Placeholder 24">
            <a:extLst>
              <a:ext uri="{FF2B5EF4-FFF2-40B4-BE49-F238E27FC236}">
                <a16:creationId xmlns:a16="http://schemas.microsoft.com/office/drawing/2014/main" id="{622D4D59-27F3-4DDC-8FC5-C4ECD1D442DA}"/>
              </a:ext>
            </a:extLst>
          </p:cNvPr>
          <p:cNvSpPr>
            <a:spLocks noGrp="1"/>
          </p:cNvSpPr>
          <p:nvPr>
            <p:ph type="pic" sz="quarter" idx="34" hasCustomPrompt="1"/>
          </p:nvPr>
        </p:nvSpPr>
        <p:spPr>
          <a:xfrm>
            <a:off x="4256388" y="1361963"/>
            <a:ext cx="3672000" cy="28800"/>
          </a:xfrm>
          <a:solidFill>
            <a:schemeClr val="tx1"/>
          </a:solidFill>
          <a:ln>
            <a:noFill/>
          </a:ln>
        </p:spPr>
        <p:txBody>
          <a:bodyPr/>
          <a:lstStyle>
            <a:lvl1pPr>
              <a:defRPr sz="100"/>
            </a:lvl1pPr>
          </a:lstStyle>
          <a:p>
            <a:r>
              <a:rPr lang="en-US" dirty="0"/>
              <a:t>.</a:t>
            </a:r>
          </a:p>
        </p:txBody>
      </p:sp>
      <p:sp>
        <p:nvSpPr>
          <p:cNvPr id="24" name="Picture Placeholder 24">
            <a:extLst>
              <a:ext uri="{FF2B5EF4-FFF2-40B4-BE49-F238E27FC236}">
                <a16:creationId xmlns:a16="http://schemas.microsoft.com/office/drawing/2014/main" id="{DBC494C6-3B8F-4224-92F7-613D6D61555B}"/>
              </a:ext>
            </a:extLst>
          </p:cNvPr>
          <p:cNvSpPr>
            <a:spLocks noGrp="1"/>
          </p:cNvSpPr>
          <p:nvPr>
            <p:ph type="pic" sz="quarter" idx="35" hasCustomPrompt="1"/>
          </p:nvPr>
        </p:nvSpPr>
        <p:spPr>
          <a:xfrm>
            <a:off x="8249486" y="1361963"/>
            <a:ext cx="3672000" cy="28800"/>
          </a:xfrm>
          <a:solidFill>
            <a:schemeClr val="accent4"/>
          </a:solidFill>
          <a:ln>
            <a:noFill/>
          </a:ln>
        </p:spPr>
        <p:txBody>
          <a:bodyPr/>
          <a:lstStyle>
            <a:lvl1pPr>
              <a:defRPr sz="100"/>
            </a:lvl1pPr>
          </a:lstStyle>
          <a:p>
            <a:r>
              <a:rPr lang="en-US" dirty="0"/>
              <a:t>.</a:t>
            </a:r>
          </a:p>
        </p:txBody>
      </p:sp>
      <p:sp>
        <p:nvSpPr>
          <p:cNvPr id="19" name="Title 1">
            <a:extLst>
              <a:ext uri="{FF2B5EF4-FFF2-40B4-BE49-F238E27FC236}">
                <a16:creationId xmlns:a16="http://schemas.microsoft.com/office/drawing/2014/main" id="{A777474D-3C2D-44B6-91A4-4BD1D8ED9D18}"/>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16" name="TextBox 15">
            <a:extLst>
              <a:ext uri="{FF2B5EF4-FFF2-40B4-BE49-F238E27FC236}">
                <a16:creationId xmlns:a16="http://schemas.microsoft.com/office/drawing/2014/main" id="{C5BE8BBD-8DA8-45AA-995A-9F149E50C0BC}"/>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2427244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4" name="Picture Placeholder 3">
            <a:extLst>
              <a:ext uri="{FF2B5EF4-FFF2-40B4-BE49-F238E27FC236}">
                <a16:creationId xmlns:a16="http://schemas.microsoft.com/office/drawing/2014/main" id="{915F9CBB-E821-4E2F-A816-2A6B3BD027DC}"/>
              </a:ext>
            </a:extLst>
          </p:cNvPr>
          <p:cNvSpPr>
            <a:spLocks noGrp="1"/>
          </p:cNvSpPr>
          <p:nvPr>
            <p:ph type="pic" sz="quarter" idx="19"/>
          </p:nvPr>
        </p:nvSpPr>
        <p:spPr>
          <a:xfrm>
            <a:off x="263525" y="1125538"/>
            <a:ext cx="3672234" cy="4607718"/>
          </a:xfrm>
          <a:noFill/>
        </p:spPr>
        <p:txBody>
          <a:bodyPr tIns="684000" anchor="ctr"/>
          <a:lstStyle>
            <a:lvl1pPr algn="ctr">
              <a:defRPr>
                <a:solidFill>
                  <a:schemeClr val="accent4"/>
                </a:solidFill>
              </a:defRPr>
            </a:lvl1pPr>
          </a:lstStyle>
          <a:p>
            <a:r>
              <a:rPr lang="en-US" dirty="0"/>
              <a:t>Click icon to add picture</a:t>
            </a:r>
          </a:p>
        </p:txBody>
      </p:sp>
      <p:sp>
        <p:nvSpPr>
          <p:cNvPr id="16" name="Picture Placeholder 3">
            <a:extLst>
              <a:ext uri="{FF2B5EF4-FFF2-40B4-BE49-F238E27FC236}">
                <a16:creationId xmlns:a16="http://schemas.microsoft.com/office/drawing/2014/main" id="{54879FBB-2471-4EEA-96E3-1852E4522488}"/>
              </a:ext>
            </a:extLst>
          </p:cNvPr>
          <p:cNvSpPr>
            <a:spLocks noGrp="1"/>
          </p:cNvSpPr>
          <p:nvPr>
            <p:ph type="pic" sz="quarter" idx="20"/>
          </p:nvPr>
        </p:nvSpPr>
        <p:spPr>
          <a:xfrm>
            <a:off x="4256389" y="1125538"/>
            <a:ext cx="3672234" cy="4607718"/>
          </a:xfrm>
          <a:noFill/>
        </p:spPr>
        <p:txBody>
          <a:bodyPr tIns="684000" anchor="ctr"/>
          <a:lstStyle>
            <a:lvl1pPr algn="ctr">
              <a:defRPr>
                <a:solidFill>
                  <a:schemeClr val="accent4"/>
                </a:solidFill>
              </a:defRPr>
            </a:lvl1pPr>
          </a:lstStyle>
          <a:p>
            <a:r>
              <a:rPr lang="en-US" dirty="0"/>
              <a:t>Click icon to add picture</a:t>
            </a:r>
          </a:p>
        </p:txBody>
      </p:sp>
      <p:sp>
        <p:nvSpPr>
          <p:cNvPr id="17" name="Picture Placeholder 3">
            <a:extLst>
              <a:ext uri="{FF2B5EF4-FFF2-40B4-BE49-F238E27FC236}">
                <a16:creationId xmlns:a16="http://schemas.microsoft.com/office/drawing/2014/main" id="{C8A19E55-5FD1-41A7-9330-CBE422A2F983}"/>
              </a:ext>
            </a:extLst>
          </p:cNvPr>
          <p:cNvSpPr>
            <a:spLocks noGrp="1"/>
          </p:cNvSpPr>
          <p:nvPr>
            <p:ph type="pic" sz="quarter" idx="21"/>
          </p:nvPr>
        </p:nvSpPr>
        <p:spPr>
          <a:xfrm>
            <a:off x="8249252" y="1125538"/>
            <a:ext cx="3672234" cy="4607718"/>
          </a:xfrm>
          <a:noFill/>
        </p:spPr>
        <p:txBody>
          <a:bodyPr tIns="684000" anchor="ctr"/>
          <a:lstStyle>
            <a:lvl1pPr algn="ctr">
              <a:defRPr>
                <a:solidFill>
                  <a:schemeClr val="accent4"/>
                </a:solidFill>
              </a:defRPr>
            </a:lvl1pPr>
          </a:lstStyle>
          <a:p>
            <a:r>
              <a:rPr lang="en-US" dirty="0"/>
              <a:t>Click icon to add picture</a:t>
            </a:r>
          </a:p>
        </p:txBody>
      </p:sp>
      <p:sp>
        <p:nvSpPr>
          <p:cNvPr id="45" name="Text Placeholder 11">
            <a:extLst>
              <a:ext uri="{FF2B5EF4-FFF2-40B4-BE49-F238E27FC236}">
                <a16:creationId xmlns:a16="http://schemas.microsoft.com/office/drawing/2014/main" id="{6207F6BF-44C7-488D-ADCD-98805D32C39F}"/>
              </a:ext>
            </a:extLst>
          </p:cNvPr>
          <p:cNvSpPr>
            <a:spLocks noGrp="1"/>
          </p:cNvSpPr>
          <p:nvPr>
            <p:ph type="body" sz="quarter" idx="22"/>
          </p:nvPr>
        </p:nvSpPr>
        <p:spPr bwMode="gray">
          <a:xfrm>
            <a:off x="267018" y="5902504"/>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6" name="Text Placeholder 11">
            <a:extLst>
              <a:ext uri="{FF2B5EF4-FFF2-40B4-BE49-F238E27FC236}">
                <a16:creationId xmlns:a16="http://schemas.microsoft.com/office/drawing/2014/main" id="{DC9F35B5-C9B8-4D17-8513-69D23F7BF18C}"/>
              </a:ext>
            </a:extLst>
          </p:cNvPr>
          <p:cNvSpPr>
            <a:spLocks noGrp="1"/>
          </p:cNvSpPr>
          <p:nvPr>
            <p:ph type="body" sz="quarter" idx="23"/>
          </p:nvPr>
        </p:nvSpPr>
        <p:spPr bwMode="gray">
          <a:xfrm>
            <a:off x="4259881" y="5902504"/>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p:txBody>
      </p:sp>
      <p:sp>
        <p:nvSpPr>
          <p:cNvPr id="47" name="Text Placeholder 11">
            <a:extLst>
              <a:ext uri="{FF2B5EF4-FFF2-40B4-BE49-F238E27FC236}">
                <a16:creationId xmlns:a16="http://schemas.microsoft.com/office/drawing/2014/main" id="{D2E389A2-EF80-4B19-AFA8-B0AA653E44C8}"/>
              </a:ext>
            </a:extLst>
          </p:cNvPr>
          <p:cNvSpPr>
            <a:spLocks noGrp="1"/>
          </p:cNvSpPr>
          <p:nvPr>
            <p:ph type="body" sz="quarter" idx="25"/>
          </p:nvPr>
        </p:nvSpPr>
        <p:spPr bwMode="gray">
          <a:xfrm>
            <a:off x="8252743" y="5902504"/>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2" name="Picture Placeholder 24">
            <a:extLst>
              <a:ext uri="{FF2B5EF4-FFF2-40B4-BE49-F238E27FC236}">
                <a16:creationId xmlns:a16="http://schemas.microsoft.com/office/drawing/2014/main" id="{A758364A-C806-4BA7-B792-DB90C9E819DB}"/>
              </a:ext>
            </a:extLst>
          </p:cNvPr>
          <p:cNvSpPr>
            <a:spLocks noGrp="1"/>
          </p:cNvSpPr>
          <p:nvPr>
            <p:ph type="pic" sz="quarter" idx="33" hasCustomPrompt="1"/>
          </p:nvPr>
        </p:nvSpPr>
        <p:spPr>
          <a:xfrm>
            <a:off x="264913" y="5789080"/>
            <a:ext cx="3672000" cy="28800"/>
          </a:xfrm>
          <a:solidFill>
            <a:schemeClr val="tx2"/>
          </a:solidFill>
          <a:ln>
            <a:noFill/>
          </a:ln>
        </p:spPr>
        <p:txBody>
          <a:bodyPr/>
          <a:lstStyle>
            <a:lvl1pPr>
              <a:defRPr sz="100">
                <a:solidFill>
                  <a:schemeClr val="accent1"/>
                </a:solidFill>
              </a:defRPr>
            </a:lvl1pPr>
          </a:lstStyle>
          <a:p>
            <a:r>
              <a:rPr lang="en-US" dirty="0"/>
              <a:t>.</a:t>
            </a:r>
          </a:p>
        </p:txBody>
      </p:sp>
      <p:sp>
        <p:nvSpPr>
          <p:cNvPr id="23" name="Picture Placeholder 24">
            <a:extLst>
              <a:ext uri="{FF2B5EF4-FFF2-40B4-BE49-F238E27FC236}">
                <a16:creationId xmlns:a16="http://schemas.microsoft.com/office/drawing/2014/main" id="{C4A23AB8-CD51-4058-8CC8-C01436097FCF}"/>
              </a:ext>
            </a:extLst>
          </p:cNvPr>
          <p:cNvSpPr>
            <a:spLocks noGrp="1"/>
          </p:cNvSpPr>
          <p:nvPr>
            <p:ph type="pic" sz="quarter" idx="34" hasCustomPrompt="1"/>
          </p:nvPr>
        </p:nvSpPr>
        <p:spPr>
          <a:xfrm>
            <a:off x="4256388" y="5789080"/>
            <a:ext cx="3672000" cy="28800"/>
          </a:xfrm>
          <a:solidFill>
            <a:schemeClr val="tx1"/>
          </a:solidFill>
          <a:ln>
            <a:noFill/>
          </a:ln>
        </p:spPr>
        <p:txBody>
          <a:bodyPr/>
          <a:lstStyle>
            <a:lvl1pPr>
              <a:defRPr sz="100"/>
            </a:lvl1pPr>
          </a:lstStyle>
          <a:p>
            <a:r>
              <a:rPr lang="en-US" dirty="0"/>
              <a:t>..</a:t>
            </a:r>
          </a:p>
        </p:txBody>
      </p:sp>
      <p:sp>
        <p:nvSpPr>
          <p:cNvPr id="24" name="Picture Placeholder 24">
            <a:extLst>
              <a:ext uri="{FF2B5EF4-FFF2-40B4-BE49-F238E27FC236}">
                <a16:creationId xmlns:a16="http://schemas.microsoft.com/office/drawing/2014/main" id="{A1C057B5-5843-4C4F-8233-A70AE0C86453}"/>
              </a:ext>
            </a:extLst>
          </p:cNvPr>
          <p:cNvSpPr>
            <a:spLocks noGrp="1"/>
          </p:cNvSpPr>
          <p:nvPr>
            <p:ph type="pic" sz="quarter" idx="35" hasCustomPrompt="1"/>
          </p:nvPr>
        </p:nvSpPr>
        <p:spPr>
          <a:xfrm>
            <a:off x="8249486" y="5789080"/>
            <a:ext cx="3672000" cy="28800"/>
          </a:xfrm>
          <a:solidFill>
            <a:schemeClr val="accent4"/>
          </a:solidFill>
          <a:ln>
            <a:noFill/>
          </a:ln>
        </p:spPr>
        <p:txBody>
          <a:bodyPr/>
          <a:lstStyle>
            <a:lvl1pPr>
              <a:defRPr sz="100"/>
            </a:lvl1pPr>
          </a:lstStyle>
          <a:p>
            <a:r>
              <a:rPr lang="en-US" dirty="0"/>
              <a:t>.</a:t>
            </a:r>
          </a:p>
        </p:txBody>
      </p:sp>
      <p:sp>
        <p:nvSpPr>
          <p:cNvPr id="19" name="Title 1">
            <a:extLst>
              <a:ext uri="{FF2B5EF4-FFF2-40B4-BE49-F238E27FC236}">
                <a16:creationId xmlns:a16="http://schemas.microsoft.com/office/drawing/2014/main" id="{939DA7FE-EFD8-44FB-A789-66635C85AA8C}"/>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15" name="TextBox 14">
            <a:extLst>
              <a:ext uri="{FF2B5EF4-FFF2-40B4-BE49-F238E27FC236}">
                <a16:creationId xmlns:a16="http://schemas.microsoft.com/office/drawing/2014/main" id="{D8271637-1CDA-43C0-AACC-D0B663F26B67}"/>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490119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4" name="Picture Placeholder 3">
            <a:extLst>
              <a:ext uri="{FF2B5EF4-FFF2-40B4-BE49-F238E27FC236}">
                <a16:creationId xmlns:a16="http://schemas.microsoft.com/office/drawing/2014/main" id="{915F9CBB-E821-4E2F-A816-2A6B3BD027DC}"/>
              </a:ext>
            </a:extLst>
          </p:cNvPr>
          <p:cNvSpPr>
            <a:spLocks noGrp="1"/>
          </p:cNvSpPr>
          <p:nvPr>
            <p:ph type="pic" sz="quarter" idx="19"/>
          </p:nvPr>
        </p:nvSpPr>
        <p:spPr>
          <a:xfrm>
            <a:off x="263525" y="3861048"/>
            <a:ext cx="3672234" cy="1932336"/>
          </a:xfrm>
          <a:noFill/>
        </p:spPr>
        <p:txBody>
          <a:bodyPr tIns="432000" anchor="ctr"/>
          <a:lstStyle>
            <a:lvl1pPr algn="ctr">
              <a:defRPr>
                <a:solidFill>
                  <a:schemeClr val="accent4"/>
                </a:solidFill>
              </a:defRPr>
            </a:lvl1pPr>
          </a:lstStyle>
          <a:p>
            <a:r>
              <a:rPr lang="en-US" dirty="0"/>
              <a:t>Click icon to add picture</a:t>
            </a:r>
          </a:p>
        </p:txBody>
      </p:sp>
      <p:sp>
        <p:nvSpPr>
          <p:cNvPr id="16" name="Picture Placeholder 3">
            <a:extLst>
              <a:ext uri="{FF2B5EF4-FFF2-40B4-BE49-F238E27FC236}">
                <a16:creationId xmlns:a16="http://schemas.microsoft.com/office/drawing/2014/main" id="{54879FBB-2471-4EEA-96E3-1852E4522488}"/>
              </a:ext>
            </a:extLst>
          </p:cNvPr>
          <p:cNvSpPr>
            <a:spLocks noGrp="1"/>
          </p:cNvSpPr>
          <p:nvPr>
            <p:ph type="pic" sz="quarter" idx="20"/>
          </p:nvPr>
        </p:nvSpPr>
        <p:spPr>
          <a:xfrm>
            <a:off x="4256389" y="3861048"/>
            <a:ext cx="3672234" cy="1932336"/>
          </a:xfrm>
          <a:noFill/>
        </p:spPr>
        <p:txBody>
          <a:bodyPr tIns="432000" anchor="ctr"/>
          <a:lstStyle>
            <a:lvl1pPr algn="ctr">
              <a:defRPr>
                <a:solidFill>
                  <a:schemeClr val="accent4"/>
                </a:solidFill>
              </a:defRPr>
            </a:lvl1pPr>
          </a:lstStyle>
          <a:p>
            <a:r>
              <a:rPr lang="en-US" dirty="0"/>
              <a:t>Click icon to add picture</a:t>
            </a:r>
          </a:p>
        </p:txBody>
      </p:sp>
      <p:sp>
        <p:nvSpPr>
          <p:cNvPr id="17" name="Picture Placeholder 3">
            <a:extLst>
              <a:ext uri="{FF2B5EF4-FFF2-40B4-BE49-F238E27FC236}">
                <a16:creationId xmlns:a16="http://schemas.microsoft.com/office/drawing/2014/main" id="{C8A19E55-5FD1-41A7-9330-CBE422A2F983}"/>
              </a:ext>
            </a:extLst>
          </p:cNvPr>
          <p:cNvSpPr>
            <a:spLocks noGrp="1"/>
          </p:cNvSpPr>
          <p:nvPr>
            <p:ph type="pic" sz="quarter" idx="21"/>
          </p:nvPr>
        </p:nvSpPr>
        <p:spPr>
          <a:xfrm>
            <a:off x="8249252" y="3861048"/>
            <a:ext cx="3672234" cy="1932336"/>
          </a:xfrm>
          <a:noFill/>
        </p:spPr>
        <p:txBody>
          <a:bodyPr tIns="432000" anchor="ctr"/>
          <a:lstStyle>
            <a:lvl1pPr algn="ctr">
              <a:defRPr>
                <a:solidFill>
                  <a:schemeClr val="accent4"/>
                </a:solidFill>
              </a:defRPr>
            </a:lvl1pPr>
          </a:lstStyle>
          <a:p>
            <a:r>
              <a:rPr lang="en-US" dirty="0"/>
              <a:t>Click icon to add picture</a:t>
            </a:r>
          </a:p>
        </p:txBody>
      </p:sp>
      <p:sp>
        <p:nvSpPr>
          <p:cNvPr id="31" name="Picture Placeholder 3">
            <a:extLst>
              <a:ext uri="{FF2B5EF4-FFF2-40B4-BE49-F238E27FC236}">
                <a16:creationId xmlns:a16="http://schemas.microsoft.com/office/drawing/2014/main" id="{F40D1890-8040-4006-A3B9-446A3E6E0CFB}"/>
              </a:ext>
            </a:extLst>
          </p:cNvPr>
          <p:cNvSpPr>
            <a:spLocks noGrp="1"/>
          </p:cNvSpPr>
          <p:nvPr>
            <p:ph type="pic" sz="quarter" idx="25"/>
          </p:nvPr>
        </p:nvSpPr>
        <p:spPr>
          <a:xfrm>
            <a:off x="263525" y="1125539"/>
            <a:ext cx="3672234" cy="1943421"/>
          </a:xfrm>
          <a:noFill/>
        </p:spPr>
        <p:txBody>
          <a:bodyPr tIns="432000" anchor="ctr"/>
          <a:lstStyle>
            <a:lvl1pPr algn="ctr">
              <a:defRPr>
                <a:solidFill>
                  <a:schemeClr val="accent4"/>
                </a:solidFill>
              </a:defRPr>
            </a:lvl1pPr>
          </a:lstStyle>
          <a:p>
            <a:r>
              <a:rPr lang="en-US" dirty="0"/>
              <a:t>Click icon to add picture</a:t>
            </a:r>
          </a:p>
        </p:txBody>
      </p:sp>
      <p:sp>
        <p:nvSpPr>
          <p:cNvPr id="32" name="Picture Placeholder 3">
            <a:extLst>
              <a:ext uri="{FF2B5EF4-FFF2-40B4-BE49-F238E27FC236}">
                <a16:creationId xmlns:a16="http://schemas.microsoft.com/office/drawing/2014/main" id="{47177829-69B6-4B8D-AA32-306D7D789445}"/>
              </a:ext>
            </a:extLst>
          </p:cNvPr>
          <p:cNvSpPr>
            <a:spLocks noGrp="1"/>
          </p:cNvSpPr>
          <p:nvPr>
            <p:ph type="pic" sz="quarter" idx="26"/>
          </p:nvPr>
        </p:nvSpPr>
        <p:spPr>
          <a:xfrm>
            <a:off x="4256389" y="1125539"/>
            <a:ext cx="3672234" cy="1943421"/>
          </a:xfrm>
          <a:noFill/>
        </p:spPr>
        <p:txBody>
          <a:bodyPr tIns="432000" anchor="ctr"/>
          <a:lstStyle>
            <a:lvl1pPr algn="ctr">
              <a:defRPr>
                <a:solidFill>
                  <a:schemeClr val="accent4"/>
                </a:solidFill>
              </a:defRPr>
            </a:lvl1pPr>
          </a:lstStyle>
          <a:p>
            <a:r>
              <a:rPr lang="en-US" dirty="0"/>
              <a:t>Click icon to add picture</a:t>
            </a:r>
          </a:p>
        </p:txBody>
      </p:sp>
      <p:sp>
        <p:nvSpPr>
          <p:cNvPr id="33" name="Picture Placeholder 3">
            <a:extLst>
              <a:ext uri="{FF2B5EF4-FFF2-40B4-BE49-F238E27FC236}">
                <a16:creationId xmlns:a16="http://schemas.microsoft.com/office/drawing/2014/main" id="{D9296858-018B-48AE-96A4-CE6634F857C5}"/>
              </a:ext>
            </a:extLst>
          </p:cNvPr>
          <p:cNvSpPr>
            <a:spLocks noGrp="1"/>
          </p:cNvSpPr>
          <p:nvPr>
            <p:ph type="pic" sz="quarter" idx="27"/>
          </p:nvPr>
        </p:nvSpPr>
        <p:spPr>
          <a:xfrm>
            <a:off x="8249252" y="1125539"/>
            <a:ext cx="3672234" cy="1943421"/>
          </a:xfrm>
          <a:noFill/>
        </p:spPr>
        <p:txBody>
          <a:bodyPr tIns="432000" anchor="ctr"/>
          <a:lstStyle>
            <a:lvl1pPr algn="ctr">
              <a:defRPr>
                <a:solidFill>
                  <a:schemeClr val="accent4"/>
                </a:solidFill>
              </a:defRPr>
            </a:lvl1pPr>
          </a:lstStyle>
          <a:p>
            <a:r>
              <a:rPr lang="en-US" dirty="0"/>
              <a:t>Click icon to add picture</a:t>
            </a:r>
          </a:p>
        </p:txBody>
      </p:sp>
      <p:sp>
        <p:nvSpPr>
          <p:cNvPr id="40" name="Text Placeholder 11">
            <a:extLst>
              <a:ext uri="{FF2B5EF4-FFF2-40B4-BE49-F238E27FC236}">
                <a16:creationId xmlns:a16="http://schemas.microsoft.com/office/drawing/2014/main" id="{14FDA7B6-0CB9-4801-8BCD-C533322EEF89}"/>
              </a:ext>
            </a:extLst>
          </p:cNvPr>
          <p:cNvSpPr>
            <a:spLocks noGrp="1"/>
          </p:cNvSpPr>
          <p:nvPr>
            <p:ph type="body" sz="quarter" idx="22"/>
          </p:nvPr>
        </p:nvSpPr>
        <p:spPr bwMode="gray">
          <a:xfrm>
            <a:off x="267018" y="3234310"/>
            <a:ext cx="3672235" cy="252000"/>
          </a:xfrm>
        </p:spPr>
        <p:txBody>
          <a:bodyPr lIns="0" tIns="0" rIns="0" anchor="t"/>
          <a:lstStyle>
            <a:lvl1pPr marL="0" indent="0">
              <a:lnSpc>
                <a:spcPct val="100000"/>
              </a:lnSpc>
              <a:spcBef>
                <a:spcPts val="100"/>
              </a:spcBef>
              <a:buFont typeface="Arial" panose="020B0604020202020204" pitchFamily="34" charset="0"/>
              <a:buNone/>
              <a:defRPr sz="14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1" name="Text Placeholder 11">
            <a:extLst>
              <a:ext uri="{FF2B5EF4-FFF2-40B4-BE49-F238E27FC236}">
                <a16:creationId xmlns:a16="http://schemas.microsoft.com/office/drawing/2014/main" id="{01E9159C-B757-487C-ACBC-90F7041B08B6}"/>
              </a:ext>
            </a:extLst>
          </p:cNvPr>
          <p:cNvSpPr>
            <a:spLocks noGrp="1"/>
          </p:cNvSpPr>
          <p:nvPr>
            <p:ph type="body" sz="quarter" idx="23"/>
          </p:nvPr>
        </p:nvSpPr>
        <p:spPr bwMode="gray">
          <a:xfrm>
            <a:off x="4259881" y="3234310"/>
            <a:ext cx="3672235" cy="252000"/>
          </a:xfrm>
        </p:spPr>
        <p:txBody>
          <a:bodyPr lIns="0" tIns="0" rIns="0" anchor="t"/>
          <a:lstStyle>
            <a:lvl1pPr marL="0" indent="0">
              <a:lnSpc>
                <a:spcPct val="100000"/>
              </a:lnSpc>
              <a:spcBef>
                <a:spcPts val="100"/>
              </a:spcBef>
              <a:buFont typeface="Arial" panose="020B0604020202020204" pitchFamily="34" charset="0"/>
              <a:buNone/>
              <a:defRPr sz="14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2" name="Text Placeholder 11">
            <a:extLst>
              <a:ext uri="{FF2B5EF4-FFF2-40B4-BE49-F238E27FC236}">
                <a16:creationId xmlns:a16="http://schemas.microsoft.com/office/drawing/2014/main" id="{689B320E-7199-4B9B-BBB6-BECC119A6105}"/>
              </a:ext>
            </a:extLst>
          </p:cNvPr>
          <p:cNvSpPr>
            <a:spLocks noGrp="1"/>
          </p:cNvSpPr>
          <p:nvPr>
            <p:ph type="body" sz="quarter" idx="28"/>
          </p:nvPr>
        </p:nvSpPr>
        <p:spPr bwMode="gray">
          <a:xfrm>
            <a:off x="8252743" y="3234310"/>
            <a:ext cx="3672235" cy="252000"/>
          </a:xfrm>
        </p:spPr>
        <p:txBody>
          <a:bodyPr lIns="0" tIns="0" rIns="0" anchor="t"/>
          <a:lstStyle>
            <a:lvl1pPr marL="0" indent="0">
              <a:lnSpc>
                <a:spcPct val="100000"/>
              </a:lnSpc>
              <a:spcBef>
                <a:spcPts val="100"/>
              </a:spcBef>
              <a:buFont typeface="Arial" panose="020B0604020202020204" pitchFamily="34" charset="0"/>
              <a:buNone/>
              <a:defRPr sz="14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7" name="Text Placeholder 11">
            <a:extLst>
              <a:ext uri="{FF2B5EF4-FFF2-40B4-BE49-F238E27FC236}">
                <a16:creationId xmlns:a16="http://schemas.microsoft.com/office/drawing/2014/main" id="{4C194628-5843-4993-8645-21D277A5F84B}"/>
              </a:ext>
            </a:extLst>
          </p:cNvPr>
          <p:cNvSpPr>
            <a:spLocks noGrp="1"/>
          </p:cNvSpPr>
          <p:nvPr>
            <p:ph type="body" sz="quarter" idx="29"/>
          </p:nvPr>
        </p:nvSpPr>
        <p:spPr bwMode="gray">
          <a:xfrm>
            <a:off x="267018" y="5974512"/>
            <a:ext cx="3672235" cy="252000"/>
          </a:xfrm>
        </p:spPr>
        <p:txBody>
          <a:bodyPr lIns="0" tIns="0" rIns="0" anchor="t"/>
          <a:lstStyle>
            <a:lvl1pPr marL="0" indent="0">
              <a:lnSpc>
                <a:spcPct val="100000"/>
              </a:lnSpc>
              <a:spcBef>
                <a:spcPts val="100"/>
              </a:spcBef>
              <a:buFont typeface="Arial" panose="020B0604020202020204" pitchFamily="34" charset="0"/>
              <a:buNone/>
              <a:defRPr sz="14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8" name="Text Placeholder 11">
            <a:extLst>
              <a:ext uri="{FF2B5EF4-FFF2-40B4-BE49-F238E27FC236}">
                <a16:creationId xmlns:a16="http://schemas.microsoft.com/office/drawing/2014/main" id="{01EBD6AF-BB8D-4CD7-89EF-691423556D15}"/>
              </a:ext>
            </a:extLst>
          </p:cNvPr>
          <p:cNvSpPr>
            <a:spLocks noGrp="1"/>
          </p:cNvSpPr>
          <p:nvPr>
            <p:ph type="body" sz="quarter" idx="30"/>
          </p:nvPr>
        </p:nvSpPr>
        <p:spPr bwMode="gray">
          <a:xfrm>
            <a:off x="4259881" y="5974512"/>
            <a:ext cx="3672235" cy="252000"/>
          </a:xfrm>
        </p:spPr>
        <p:txBody>
          <a:bodyPr lIns="0" tIns="0" rIns="0" anchor="t"/>
          <a:lstStyle>
            <a:lvl1pPr marL="0" indent="0">
              <a:lnSpc>
                <a:spcPct val="100000"/>
              </a:lnSpc>
              <a:spcBef>
                <a:spcPts val="100"/>
              </a:spcBef>
              <a:buFont typeface="Arial" panose="020B0604020202020204" pitchFamily="34" charset="0"/>
              <a:buNone/>
              <a:defRPr sz="14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9" name="Text Placeholder 11">
            <a:extLst>
              <a:ext uri="{FF2B5EF4-FFF2-40B4-BE49-F238E27FC236}">
                <a16:creationId xmlns:a16="http://schemas.microsoft.com/office/drawing/2014/main" id="{DBDC85D8-AC49-4BE9-9A89-F6EADB551C65}"/>
              </a:ext>
            </a:extLst>
          </p:cNvPr>
          <p:cNvSpPr>
            <a:spLocks noGrp="1"/>
          </p:cNvSpPr>
          <p:nvPr>
            <p:ph type="body" sz="quarter" idx="31"/>
          </p:nvPr>
        </p:nvSpPr>
        <p:spPr bwMode="gray">
          <a:xfrm>
            <a:off x="8252743" y="5974512"/>
            <a:ext cx="3672235" cy="252000"/>
          </a:xfrm>
        </p:spPr>
        <p:txBody>
          <a:bodyPr lIns="0" tIns="0" rIns="0" anchor="t"/>
          <a:lstStyle>
            <a:lvl1pPr marL="0" indent="0">
              <a:lnSpc>
                <a:spcPct val="100000"/>
              </a:lnSpc>
              <a:spcBef>
                <a:spcPts val="100"/>
              </a:spcBef>
              <a:buFont typeface="Arial" panose="020B0604020202020204" pitchFamily="34" charset="0"/>
              <a:buNone/>
              <a:defRPr sz="14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4" name="Picture Placeholder 24">
            <a:extLst>
              <a:ext uri="{FF2B5EF4-FFF2-40B4-BE49-F238E27FC236}">
                <a16:creationId xmlns:a16="http://schemas.microsoft.com/office/drawing/2014/main" id="{51A76A6F-9726-43A3-9939-6601AB2E5F93}"/>
              </a:ext>
            </a:extLst>
          </p:cNvPr>
          <p:cNvSpPr>
            <a:spLocks noGrp="1"/>
          </p:cNvSpPr>
          <p:nvPr>
            <p:ph type="pic" sz="quarter" idx="38" hasCustomPrompt="1"/>
          </p:nvPr>
        </p:nvSpPr>
        <p:spPr>
          <a:xfrm>
            <a:off x="264913" y="3123000"/>
            <a:ext cx="3672000" cy="28800"/>
          </a:xfrm>
          <a:solidFill>
            <a:schemeClr val="tx2"/>
          </a:solidFill>
          <a:ln>
            <a:noFill/>
          </a:ln>
        </p:spPr>
        <p:txBody>
          <a:bodyPr/>
          <a:lstStyle>
            <a:lvl1pPr>
              <a:defRPr sz="100"/>
            </a:lvl1pPr>
          </a:lstStyle>
          <a:p>
            <a:r>
              <a:rPr lang="en-US" dirty="0"/>
              <a:t>.</a:t>
            </a:r>
          </a:p>
        </p:txBody>
      </p:sp>
      <p:sp>
        <p:nvSpPr>
          <p:cNvPr id="27" name="Picture Placeholder 24">
            <a:extLst>
              <a:ext uri="{FF2B5EF4-FFF2-40B4-BE49-F238E27FC236}">
                <a16:creationId xmlns:a16="http://schemas.microsoft.com/office/drawing/2014/main" id="{1F49639A-9F3A-42AB-A06C-443FC51AF4AE}"/>
              </a:ext>
            </a:extLst>
          </p:cNvPr>
          <p:cNvSpPr>
            <a:spLocks noGrp="1"/>
          </p:cNvSpPr>
          <p:nvPr>
            <p:ph type="pic" sz="quarter" idx="39" hasCustomPrompt="1"/>
          </p:nvPr>
        </p:nvSpPr>
        <p:spPr>
          <a:xfrm>
            <a:off x="4256388" y="3123000"/>
            <a:ext cx="3672000" cy="28800"/>
          </a:xfrm>
          <a:solidFill>
            <a:schemeClr val="tx1"/>
          </a:solidFill>
          <a:ln>
            <a:noFill/>
          </a:ln>
        </p:spPr>
        <p:txBody>
          <a:bodyPr/>
          <a:lstStyle>
            <a:lvl1pPr>
              <a:defRPr sz="100"/>
            </a:lvl1pPr>
          </a:lstStyle>
          <a:p>
            <a:r>
              <a:rPr lang="en-US" dirty="0"/>
              <a:t>.</a:t>
            </a:r>
          </a:p>
        </p:txBody>
      </p:sp>
      <p:sp>
        <p:nvSpPr>
          <p:cNvPr id="28" name="Picture Placeholder 24">
            <a:extLst>
              <a:ext uri="{FF2B5EF4-FFF2-40B4-BE49-F238E27FC236}">
                <a16:creationId xmlns:a16="http://schemas.microsoft.com/office/drawing/2014/main" id="{CE020488-ED30-4128-948F-1CB1B01F2572}"/>
              </a:ext>
            </a:extLst>
          </p:cNvPr>
          <p:cNvSpPr>
            <a:spLocks noGrp="1"/>
          </p:cNvSpPr>
          <p:nvPr>
            <p:ph type="pic" sz="quarter" idx="40" hasCustomPrompt="1"/>
          </p:nvPr>
        </p:nvSpPr>
        <p:spPr>
          <a:xfrm>
            <a:off x="8249486" y="3123000"/>
            <a:ext cx="3672000" cy="28800"/>
          </a:xfrm>
          <a:solidFill>
            <a:schemeClr val="accent4"/>
          </a:solidFill>
          <a:ln>
            <a:noFill/>
          </a:ln>
        </p:spPr>
        <p:txBody>
          <a:bodyPr/>
          <a:lstStyle>
            <a:lvl1pPr>
              <a:defRPr sz="100"/>
            </a:lvl1pPr>
          </a:lstStyle>
          <a:p>
            <a:r>
              <a:rPr lang="en-US" dirty="0"/>
              <a:t>.</a:t>
            </a:r>
          </a:p>
        </p:txBody>
      </p:sp>
      <p:sp>
        <p:nvSpPr>
          <p:cNvPr id="29" name="Picture Placeholder 24">
            <a:extLst>
              <a:ext uri="{FF2B5EF4-FFF2-40B4-BE49-F238E27FC236}">
                <a16:creationId xmlns:a16="http://schemas.microsoft.com/office/drawing/2014/main" id="{13189C19-C697-4452-8480-B4E0E6473F3A}"/>
              </a:ext>
            </a:extLst>
          </p:cNvPr>
          <p:cNvSpPr>
            <a:spLocks noGrp="1"/>
          </p:cNvSpPr>
          <p:nvPr>
            <p:ph type="pic" sz="quarter" idx="41" hasCustomPrompt="1"/>
          </p:nvPr>
        </p:nvSpPr>
        <p:spPr>
          <a:xfrm>
            <a:off x="264913" y="5862872"/>
            <a:ext cx="3672000" cy="28800"/>
          </a:xfrm>
          <a:solidFill>
            <a:schemeClr val="tx2"/>
          </a:solidFill>
          <a:ln>
            <a:noFill/>
          </a:ln>
        </p:spPr>
        <p:txBody>
          <a:bodyPr/>
          <a:lstStyle>
            <a:lvl1pPr>
              <a:defRPr sz="100"/>
            </a:lvl1pPr>
          </a:lstStyle>
          <a:p>
            <a:r>
              <a:rPr lang="en-US" dirty="0"/>
              <a:t>.</a:t>
            </a:r>
          </a:p>
        </p:txBody>
      </p:sp>
      <p:sp>
        <p:nvSpPr>
          <p:cNvPr id="30" name="Picture Placeholder 24">
            <a:extLst>
              <a:ext uri="{FF2B5EF4-FFF2-40B4-BE49-F238E27FC236}">
                <a16:creationId xmlns:a16="http://schemas.microsoft.com/office/drawing/2014/main" id="{616C27DF-7E43-44C8-9CAB-63853C36EA54}"/>
              </a:ext>
            </a:extLst>
          </p:cNvPr>
          <p:cNvSpPr>
            <a:spLocks noGrp="1"/>
          </p:cNvSpPr>
          <p:nvPr>
            <p:ph type="pic" sz="quarter" idx="42" hasCustomPrompt="1"/>
          </p:nvPr>
        </p:nvSpPr>
        <p:spPr>
          <a:xfrm>
            <a:off x="4256388" y="5862872"/>
            <a:ext cx="3672000" cy="28800"/>
          </a:xfrm>
          <a:solidFill>
            <a:schemeClr val="tx1"/>
          </a:solidFill>
          <a:ln>
            <a:noFill/>
          </a:ln>
        </p:spPr>
        <p:txBody>
          <a:bodyPr/>
          <a:lstStyle>
            <a:lvl1pPr>
              <a:defRPr sz="100"/>
            </a:lvl1pPr>
          </a:lstStyle>
          <a:p>
            <a:r>
              <a:rPr lang="en-US" dirty="0"/>
              <a:t>.</a:t>
            </a:r>
          </a:p>
        </p:txBody>
      </p:sp>
      <p:sp>
        <p:nvSpPr>
          <p:cNvPr id="34" name="Picture Placeholder 24">
            <a:extLst>
              <a:ext uri="{FF2B5EF4-FFF2-40B4-BE49-F238E27FC236}">
                <a16:creationId xmlns:a16="http://schemas.microsoft.com/office/drawing/2014/main" id="{4CE7327F-C0CB-4904-BC53-6EFE8960396B}"/>
              </a:ext>
            </a:extLst>
          </p:cNvPr>
          <p:cNvSpPr>
            <a:spLocks noGrp="1"/>
          </p:cNvSpPr>
          <p:nvPr>
            <p:ph type="pic" sz="quarter" idx="43" hasCustomPrompt="1"/>
          </p:nvPr>
        </p:nvSpPr>
        <p:spPr>
          <a:xfrm>
            <a:off x="8249486" y="5862872"/>
            <a:ext cx="3672000" cy="28800"/>
          </a:xfrm>
          <a:solidFill>
            <a:schemeClr val="accent4"/>
          </a:solidFill>
          <a:ln>
            <a:noFill/>
          </a:ln>
        </p:spPr>
        <p:txBody>
          <a:bodyPr/>
          <a:lstStyle>
            <a:lvl1pPr>
              <a:defRPr sz="100"/>
            </a:lvl1pPr>
          </a:lstStyle>
          <a:p>
            <a:r>
              <a:rPr lang="en-US" dirty="0"/>
              <a:t>.</a:t>
            </a:r>
          </a:p>
        </p:txBody>
      </p:sp>
      <p:sp>
        <p:nvSpPr>
          <p:cNvPr id="35" name="Title 1">
            <a:extLst>
              <a:ext uri="{FF2B5EF4-FFF2-40B4-BE49-F238E27FC236}">
                <a16:creationId xmlns:a16="http://schemas.microsoft.com/office/drawing/2014/main" id="{62076778-1C0B-4DF5-BED1-40F85B3978E8}"/>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25" name="TextBox 24">
            <a:extLst>
              <a:ext uri="{FF2B5EF4-FFF2-40B4-BE49-F238E27FC236}">
                <a16:creationId xmlns:a16="http://schemas.microsoft.com/office/drawing/2014/main" id="{8E18CAD8-34FD-4606-AC59-8AC5BDAFE843}"/>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3321497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3) &amp; Content (6)">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24" name="Text Placeholder 11">
            <a:extLst>
              <a:ext uri="{FF2B5EF4-FFF2-40B4-BE49-F238E27FC236}">
                <a16:creationId xmlns:a16="http://schemas.microsoft.com/office/drawing/2014/main" id="{3B05BF5E-4371-47AB-A1FF-B10995CF22FD}"/>
              </a:ext>
            </a:extLst>
          </p:cNvPr>
          <p:cNvSpPr>
            <a:spLocks noGrp="1"/>
          </p:cNvSpPr>
          <p:nvPr>
            <p:ph type="body" sz="quarter" idx="25"/>
          </p:nvPr>
        </p:nvSpPr>
        <p:spPr bwMode="gray">
          <a:xfrm>
            <a:off x="263525" y="4985012"/>
            <a:ext cx="2952153"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6" name="Text Placeholder 11">
            <a:extLst>
              <a:ext uri="{FF2B5EF4-FFF2-40B4-BE49-F238E27FC236}">
                <a16:creationId xmlns:a16="http://schemas.microsoft.com/office/drawing/2014/main" id="{6C90D6E3-10FE-4F7A-9BC6-9EE50B885561}"/>
              </a:ext>
            </a:extLst>
          </p:cNvPr>
          <p:cNvSpPr>
            <a:spLocks noGrp="1"/>
          </p:cNvSpPr>
          <p:nvPr>
            <p:ph type="body" sz="quarter" idx="23"/>
          </p:nvPr>
        </p:nvSpPr>
        <p:spPr bwMode="gray">
          <a:xfrm>
            <a:off x="263525" y="1473599"/>
            <a:ext cx="295215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7" name="Text Placeholder 11">
            <a:extLst>
              <a:ext uri="{FF2B5EF4-FFF2-40B4-BE49-F238E27FC236}">
                <a16:creationId xmlns:a16="http://schemas.microsoft.com/office/drawing/2014/main" id="{316FDD13-2FD3-4BDC-92B0-6E2A4E622EE2}"/>
              </a:ext>
            </a:extLst>
          </p:cNvPr>
          <p:cNvSpPr>
            <a:spLocks noGrp="1"/>
          </p:cNvSpPr>
          <p:nvPr>
            <p:ph type="body" sz="quarter" idx="24"/>
          </p:nvPr>
        </p:nvSpPr>
        <p:spPr bwMode="gray">
          <a:xfrm>
            <a:off x="263523" y="3240301"/>
            <a:ext cx="295215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8" name="Content Placeholder 3">
            <a:extLst>
              <a:ext uri="{FF2B5EF4-FFF2-40B4-BE49-F238E27FC236}">
                <a16:creationId xmlns:a16="http://schemas.microsoft.com/office/drawing/2014/main" id="{E2783D5F-0057-4639-BF27-31ED9E0868C1}"/>
              </a:ext>
            </a:extLst>
          </p:cNvPr>
          <p:cNvSpPr>
            <a:spLocks noGrp="1"/>
          </p:cNvSpPr>
          <p:nvPr>
            <p:ph sz="quarter" idx="26"/>
          </p:nvPr>
        </p:nvSpPr>
        <p:spPr bwMode="gray">
          <a:xfrm>
            <a:off x="263525" y="1844826"/>
            <a:ext cx="2952153" cy="1008108"/>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30" name="Content Placeholder 3">
            <a:extLst>
              <a:ext uri="{FF2B5EF4-FFF2-40B4-BE49-F238E27FC236}">
                <a16:creationId xmlns:a16="http://schemas.microsoft.com/office/drawing/2014/main" id="{B590CC18-1B6B-4861-868E-A6987D93954C}"/>
              </a:ext>
            </a:extLst>
          </p:cNvPr>
          <p:cNvSpPr>
            <a:spLocks noGrp="1"/>
          </p:cNvSpPr>
          <p:nvPr>
            <p:ph sz="quarter" idx="27"/>
          </p:nvPr>
        </p:nvSpPr>
        <p:spPr bwMode="gray">
          <a:xfrm>
            <a:off x="263525" y="3600531"/>
            <a:ext cx="2952153" cy="98233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32" name="Content Placeholder 3">
            <a:extLst>
              <a:ext uri="{FF2B5EF4-FFF2-40B4-BE49-F238E27FC236}">
                <a16:creationId xmlns:a16="http://schemas.microsoft.com/office/drawing/2014/main" id="{1CBF013C-2857-4ABA-A4A4-FB2F2770E661}"/>
              </a:ext>
            </a:extLst>
          </p:cNvPr>
          <p:cNvSpPr>
            <a:spLocks noGrp="1"/>
          </p:cNvSpPr>
          <p:nvPr>
            <p:ph sz="quarter" idx="28"/>
          </p:nvPr>
        </p:nvSpPr>
        <p:spPr bwMode="gray">
          <a:xfrm>
            <a:off x="263525" y="5362908"/>
            <a:ext cx="2952153" cy="98233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42" name="Content Placeholder 3">
            <a:extLst>
              <a:ext uri="{FF2B5EF4-FFF2-40B4-BE49-F238E27FC236}">
                <a16:creationId xmlns:a16="http://schemas.microsoft.com/office/drawing/2014/main" id="{76DE9C61-D509-4314-B722-D4958D1B5C13}"/>
              </a:ext>
            </a:extLst>
          </p:cNvPr>
          <p:cNvSpPr>
            <a:spLocks noGrp="1"/>
          </p:cNvSpPr>
          <p:nvPr>
            <p:ph sz="quarter" idx="29"/>
          </p:nvPr>
        </p:nvSpPr>
        <p:spPr bwMode="gray">
          <a:xfrm>
            <a:off x="3503712" y="1376172"/>
            <a:ext cx="8424763" cy="1476762"/>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3" name="Content Placeholder 3">
            <a:extLst>
              <a:ext uri="{FF2B5EF4-FFF2-40B4-BE49-F238E27FC236}">
                <a16:creationId xmlns:a16="http://schemas.microsoft.com/office/drawing/2014/main" id="{B07CE416-A776-4B9B-869E-F13DCB2194D7}"/>
              </a:ext>
            </a:extLst>
          </p:cNvPr>
          <p:cNvSpPr>
            <a:spLocks noGrp="1"/>
          </p:cNvSpPr>
          <p:nvPr>
            <p:ph sz="quarter" idx="30"/>
          </p:nvPr>
        </p:nvSpPr>
        <p:spPr bwMode="gray">
          <a:xfrm>
            <a:off x="3503712" y="3125397"/>
            <a:ext cx="8424763" cy="1457464"/>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4" name="Content Placeholder 3">
            <a:extLst>
              <a:ext uri="{FF2B5EF4-FFF2-40B4-BE49-F238E27FC236}">
                <a16:creationId xmlns:a16="http://schemas.microsoft.com/office/drawing/2014/main" id="{768861B8-49F9-4E24-A37A-AC60CAABF377}"/>
              </a:ext>
            </a:extLst>
          </p:cNvPr>
          <p:cNvSpPr>
            <a:spLocks noGrp="1"/>
          </p:cNvSpPr>
          <p:nvPr>
            <p:ph sz="quarter" idx="31"/>
          </p:nvPr>
        </p:nvSpPr>
        <p:spPr bwMode="gray">
          <a:xfrm>
            <a:off x="3503712" y="4887774"/>
            <a:ext cx="8424763" cy="1457464"/>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icture Placeholder 24">
            <a:extLst>
              <a:ext uri="{FF2B5EF4-FFF2-40B4-BE49-F238E27FC236}">
                <a16:creationId xmlns:a16="http://schemas.microsoft.com/office/drawing/2014/main" id="{8DF4088A-D2D3-4605-887F-33A4783C5A12}"/>
              </a:ext>
            </a:extLst>
          </p:cNvPr>
          <p:cNvSpPr>
            <a:spLocks noGrp="1"/>
          </p:cNvSpPr>
          <p:nvPr>
            <p:ph type="pic" sz="quarter" idx="35" hasCustomPrompt="1"/>
          </p:nvPr>
        </p:nvSpPr>
        <p:spPr>
          <a:xfrm>
            <a:off x="264913" y="1361963"/>
            <a:ext cx="2952000" cy="28800"/>
          </a:xfrm>
          <a:solidFill>
            <a:schemeClr val="tx2"/>
          </a:solidFill>
          <a:ln>
            <a:noFill/>
          </a:ln>
        </p:spPr>
        <p:txBody>
          <a:bodyPr/>
          <a:lstStyle>
            <a:lvl1pPr>
              <a:defRPr sz="100"/>
            </a:lvl1pPr>
          </a:lstStyle>
          <a:p>
            <a:r>
              <a:rPr lang="en-US" dirty="0"/>
              <a:t>.</a:t>
            </a:r>
          </a:p>
        </p:txBody>
      </p:sp>
      <p:sp>
        <p:nvSpPr>
          <p:cNvPr id="23" name="Picture Placeholder 24">
            <a:extLst>
              <a:ext uri="{FF2B5EF4-FFF2-40B4-BE49-F238E27FC236}">
                <a16:creationId xmlns:a16="http://schemas.microsoft.com/office/drawing/2014/main" id="{4D8EAB64-B0D8-4204-AF23-B0B252CEE221}"/>
              </a:ext>
            </a:extLst>
          </p:cNvPr>
          <p:cNvSpPr>
            <a:spLocks noGrp="1"/>
          </p:cNvSpPr>
          <p:nvPr>
            <p:ph type="pic" sz="quarter" idx="36" hasCustomPrompt="1"/>
          </p:nvPr>
        </p:nvSpPr>
        <p:spPr>
          <a:xfrm>
            <a:off x="264913" y="3128036"/>
            <a:ext cx="2952000" cy="28800"/>
          </a:xfrm>
          <a:solidFill>
            <a:schemeClr val="tx1"/>
          </a:solidFill>
          <a:ln>
            <a:noFill/>
          </a:ln>
        </p:spPr>
        <p:txBody>
          <a:bodyPr/>
          <a:lstStyle>
            <a:lvl1pPr>
              <a:defRPr sz="100"/>
            </a:lvl1pPr>
          </a:lstStyle>
          <a:p>
            <a:r>
              <a:rPr lang="en-US" dirty="0"/>
              <a:t>.</a:t>
            </a:r>
          </a:p>
        </p:txBody>
      </p:sp>
      <p:sp>
        <p:nvSpPr>
          <p:cNvPr id="25" name="Picture Placeholder 24">
            <a:extLst>
              <a:ext uri="{FF2B5EF4-FFF2-40B4-BE49-F238E27FC236}">
                <a16:creationId xmlns:a16="http://schemas.microsoft.com/office/drawing/2014/main" id="{28F249F2-5D22-46BD-AC14-8717638F2AF5}"/>
              </a:ext>
            </a:extLst>
          </p:cNvPr>
          <p:cNvSpPr>
            <a:spLocks noGrp="1"/>
          </p:cNvSpPr>
          <p:nvPr>
            <p:ph type="pic" sz="quarter" idx="37" hasCustomPrompt="1"/>
          </p:nvPr>
        </p:nvSpPr>
        <p:spPr>
          <a:xfrm>
            <a:off x="264913" y="4873374"/>
            <a:ext cx="2952000" cy="28800"/>
          </a:xfrm>
          <a:solidFill>
            <a:schemeClr val="accent4"/>
          </a:solidFill>
          <a:ln>
            <a:noFill/>
          </a:ln>
        </p:spPr>
        <p:txBody>
          <a:bodyPr/>
          <a:lstStyle>
            <a:lvl1pPr>
              <a:defRPr sz="100"/>
            </a:lvl1pPr>
          </a:lstStyle>
          <a:p>
            <a:r>
              <a:rPr lang="en-US" dirty="0"/>
              <a:t>.</a:t>
            </a:r>
          </a:p>
        </p:txBody>
      </p:sp>
      <p:sp>
        <p:nvSpPr>
          <p:cNvPr id="20" name="Title 1">
            <a:extLst>
              <a:ext uri="{FF2B5EF4-FFF2-40B4-BE49-F238E27FC236}">
                <a16:creationId xmlns:a16="http://schemas.microsoft.com/office/drawing/2014/main" id="{82DFEC67-6E2A-46BD-A71B-DEDF2A482BD3}"/>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9DB03339-E194-41DB-849E-EB7B3FCC4A6E}"/>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679202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3) &amp; Content (6)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24" name="Text Placeholder 11">
            <a:extLst>
              <a:ext uri="{FF2B5EF4-FFF2-40B4-BE49-F238E27FC236}">
                <a16:creationId xmlns:a16="http://schemas.microsoft.com/office/drawing/2014/main" id="{4EF52691-9CCC-4E90-9911-5B12BEE570C0}"/>
              </a:ext>
            </a:extLst>
          </p:cNvPr>
          <p:cNvSpPr>
            <a:spLocks noGrp="1"/>
          </p:cNvSpPr>
          <p:nvPr>
            <p:ph type="body" sz="quarter" idx="23"/>
          </p:nvPr>
        </p:nvSpPr>
        <p:spPr bwMode="gray">
          <a:xfrm>
            <a:off x="263525" y="1473599"/>
            <a:ext cx="295215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6" name="Content Placeholder 3">
            <a:extLst>
              <a:ext uri="{FF2B5EF4-FFF2-40B4-BE49-F238E27FC236}">
                <a16:creationId xmlns:a16="http://schemas.microsoft.com/office/drawing/2014/main" id="{6BFE9AA9-753B-41E3-A0DD-DC664AD2E029}"/>
              </a:ext>
            </a:extLst>
          </p:cNvPr>
          <p:cNvSpPr>
            <a:spLocks noGrp="1"/>
          </p:cNvSpPr>
          <p:nvPr>
            <p:ph sz="quarter" idx="26"/>
          </p:nvPr>
        </p:nvSpPr>
        <p:spPr bwMode="gray">
          <a:xfrm>
            <a:off x="263525" y="1844826"/>
            <a:ext cx="2952153" cy="739879"/>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p:txBody>
      </p:sp>
      <p:sp>
        <p:nvSpPr>
          <p:cNvPr id="29" name="Content Placeholder 3">
            <a:extLst>
              <a:ext uri="{FF2B5EF4-FFF2-40B4-BE49-F238E27FC236}">
                <a16:creationId xmlns:a16="http://schemas.microsoft.com/office/drawing/2014/main" id="{050C276D-2B61-40CC-9FA8-AE23FE1A7BF5}"/>
              </a:ext>
            </a:extLst>
          </p:cNvPr>
          <p:cNvSpPr>
            <a:spLocks noGrp="1"/>
          </p:cNvSpPr>
          <p:nvPr>
            <p:ph sz="quarter" idx="30"/>
          </p:nvPr>
        </p:nvSpPr>
        <p:spPr bwMode="gray">
          <a:xfrm>
            <a:off x="3503712" y="1376172"/>
            <a:ext cx="8424763" cy="120852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11">
            <a:extLst>
              <a:ext uri="{FF2B5EF4-FFF2-40B4-BE49-F238E27FC236}">
                <a16:creationId xmlns:a16="http://schemas.microsoft.com/office/drawing/2014/main" id="{8D141BDE-D9C9-41F9-8359-B351B85CDA1B}"/>
              </a:ext>
            </a:extLst>
          </p:cNvPr>
          <p:cNvSpPr>
            <a:spLocks noGrp="1"/>
          </p:cNvSpPr>
          <p:nvPr>
            <p:ph type="body" sz="quarter" idx="24"/>
          </p:nvPr>
        </p:nvSpPr>
        <p:spPr bwMode="gray">
          <a:xfrm>
            <a:off x="263525" y="3001274"/>
            <a:ext cx="295215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2" name="Content Placeholder 3">
            <a:extLst>
              <a:ext uri="{FF2B5EF4-FFF2-40B4-BE49-F238E27FC236}">
                <a16:creationId xmlns:a16="http://schemas.microsoft.com/office/drawing/2014/main" id="{73465EF4-66D8-44A5-9800-552FABFF1AB5}"/>
              </a:ext>
            </a:extLst>
          </p:cNvPr>
          <p:cNvSpPr>
            <a:spLocks noGrp="1"/>
          </p:cNvSpPr>
          <p:nvPr>
            <p:ph sz="quarter" idx="27"/>
          </p:nvPr>
        </p:nvSpPr>
        <p:spPr bwMode="gray">
          <a:xfrm>
            <a:off x="263525" y="3361504"/>
            <a:ext cx="2952153" cy="72096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p:txBody>
      </p:sp>
      <p:sp>
        <p:nvSpPr>
          <p:cNvPr id="34" name="Text Placeholder 11">
            <a:extLst>
              <a:ext uri="{FF2B5EF4-FFF2-40B4-BE49-F238E27FC236}">
                <a16:creationId xmlns:a16="http://schemas.microsoft.com/office/drawing/2014/main" id="{1C770F5A-E529-42AD-8C31-39184B9E3420}"/>
              </a:ext>
            </a:extLst>
          </p:cNvPr>
          <p:cNvSpPr>
            <a:spLocks noGrp="1"/>
          </p:cNvSpPr>
          <p:nvPr>
            <p:ph type="body" sz="quarter" idx="25"/>
          </p:nvPr>
        </p:nvSpPr>
        <p:spPr bwMode="gray">
          <a:xfrm>
            <a:off x="275973" y="4496041"/>
            <a:ext cx="2935497"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1" name="Content Placeholder 3">
            <a:extLst>
              <a:ext uri="{FF2B5EF4-FFF2-40B4-BE49-F238E27FC236}">
                <a16:creationId xmlns:a16="http://schemas.microsoft.com/office/drawing/2014/main" id="{F4DAC50B-76F8-4A8A-AECB-24981C653257}"/>
              </a:ext>
            </a:extLst>
          </p:cNvPr>
          <p:cNvSpPr>
            <a:spLocks noGrp="1"/>
          </p:cNvSpPr>
          <p:nvPr>
            <p:ph sz="quarter" idx="28"/>
          </p:nvPr>
        </p:nvSpPr>
        <p:spPr bwMode="gray">
          <a:xfrm>
            <a:off x="275973" y="4873937"/>
            <a:ext cx="2952153" cy="72096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p:txBody>
      </p:sp>
      <p:sp>
        <p:nvSpPr>
          <p:cNvPr id="42" name="Content Placeholder 3">
            <a:extLst>
              <a:ext uri="{FF2B5EF4-FFF2-40B4-BE49-F238E27FC236}">
                <a16:creationId xmlns:a16="http://schemas.microsoft.com/office/drawing/2014/main" id="{5D891E61-D8AD-42D7-9D9D-031BF8EE4B4E}"/>
              </a:ext>
            </a:extLst>
          </p:cNvPr>
          <p:cNvSpPr>
            <a:spLocks noGrp="1"/>
          </p:cNvSpPr>
          <p:nvPr>
            <p:ph sz="quarter" idx="31"/>
          </p:nvPr>
        </p:nvSpPr>
        <p:spPr bwMode="gray">
          <a:xfrm>
            <a:off x="3503712" y="2904037"/>
            <a:ext cx="8424763" cy="120852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3" name="Content Placeholder 3">
            <a:extLst>
              <a:ext uri="{FF2B5EF4-FFF2-40B4-BE49-F238E27FC236}">
                <a16:creationId xmlns:a16="http://schemas.microsoft.com/office/drawing/2014/main" id="{35F881D5-BB6A-4F6C-80FC-64D9F2EE741B}"/>
              </a:ext>
            </a:extLst>
          </p:cNvPr>
          <p:cNvSpPr>
            <a:spLocks noGrp="1"/>
          </p:cNvSpPr>
          <p:nvPr>
            <p:ph sz="quarter" idx="32"/>
          </p:nvPr>
        </p:nvSpPr>
        <p:spPr bwMode="gray">
          <a:xfrm>
            <a:off x="3503712" y="4398803"/>
            <a:ext cx="8424763" cy="120852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7">
            <a:extLst>
              <a:ext uri="{FF2B5EF4-FFF2-40B4-BE49-F238E27FC236}">
                <a16:creationId xmlns:a16="http://schemas.microsoft.com/office/drawing/2014/main" id="{2D362199-6D4B-4B90-B6A1-5E71DFDDBBF9}"/>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25" name="Picture Placeholder 24">
            <a:extLst>
              <a:ext uri="{FF2B5EF4-FFF2-40B4-BE49-F238E27FC236}">
                <a16:creationId xmlns:a16="http://schemas.microsoft.com/office/drawing/2014/main" id="{AA4F71B5-58F7-4B92-82F1-93C6E0549020}"/>
              </a:ext>
            </a:extLst>
          </p:cNvPr>
          <p:cNvSpPr>
            <a:spLocks noGrp="1"/>
          </p:cNvSpPr>
          <p:nvPr>
            <p:ph type="pic" sz="quarter" idx="36" hasCustomPrompt="1"/>
          </p:nvPr>
        </p:nvSpPr>
        <p:spPr>
          <a:xfrm>
            <a:off x="264913" y="1361963"/>
            <a:ext cx="2952000" cy="28800"/>
          </a:xfrm>
          <a:solidFill>
            <a:schemeClr val="tx2"/>
          </a:solidFill>
          <a:ln>
            <a:noFill/>
          </a:ln>
        </p:spPr>
        <p:txBody>
          <a:bodyPr/>
          <a:lstStyle>
            <a:lvl1pPr>
              <a:defRPr sz="100"/>
            </a:lvl1pPr>
          </a:lstStyle>
          <a:p>
            <a:r>
              <a:rPr lang="en-US" dirty="0"/>
              <a:t>.</a:t>
            </a:r>
          </a:p>
        </p:txBody>
      </p:sp>
      <p:sp>
        <p:nvSpPr>
          <p:cNvPr id="27" name="Picture Placeholder 24">
            <a:extLst>
              <a:ext uri="{FF2B5EF4-FFF2-40B4-BE49-F238E27FC236}">
                <a16:creationId xmlns:a16="http://schemas.microsoft.com/office/drawing/2014/main" id="{C836F3E1-9D8C-4B54-824E-7375CF4BA92A}"/>
              </a:ext>
            </a:extLst>
          </p:cNvPr>
          <p:cNvSpPr>
            <a:spLocks noGrp="1"/>
          </p:cNvSpPr>
          <p:nvPr>
            <p:ph type="pic" sz="quarter" idx="37" hasCustomPrompt="1"/>
          </p:nvPr>
        </p:nvSpPr>
        <p:spPr>
          <a:xfrm>
            <a:off x="264913" y="2893044"/>
            <a:ext cx="2952000" cy="28800"/>
          </a:xfrm>
          <a:solidFill>
            <a:schemeClr val="tx1"/>
          </a:solidFill>
          <a:ln>
            <a:noFill/>
          </a:ln>
        </p:spPr>
        <p:txBody>
          <a:bodyPr/>
          <a:lstStyle>
            <a:lvl1pPr>
              <a:defRPr sz="100"/>
            </a:lvl1pPr>
          </a:lstStyle>
          <a:p>
            <a:r>
              <a:rPr lang="en-US" dirty="0"/>
              <a:t>.</a:t>
            </a:r>
          </a:p>
        </p:txBody>
      </p:sp>
      <p:sp>
        <p:nvSpPr>
          <p:cNvPr id="28" name="Picture Placeholder 24">
            <a:extLst>
              <a:ext uri="{FF2B5EF4-FFF2-40B4-BE49-F238E27FC236}">
                <a16:creationId xmlns:a16="http://schemas.microsoft.com/office/drawing/2014/main" id="{53373670-7791-4D09-BD6D-ACD3ED871CD0}"/>
              </a:ext>
            </a:extLst>
          </p:cNvPr>
          <p:cNvSpPr>
            <a:spLocks noGrp="1"/>
          </p:cNvSpPr>
          <p:nvPr>
            <p:ph type="pic" sz="quarter" idx="38" hasCustomPrompt="1"/>
          </p:nvPr>
        </p:nvSpPr>
        <p:spPr>
          <a:xfrm>
            <a:off x="264913" y="4384403"/>
            <a:ext cx="2952000" cy="28800"/>
          </a:xfrm>
          <a:solidFill>
            <a:schemeClr val="accent4"/>
          </a:solidFill>
          <a:ln>
            <a:noFill/>
          </a:ln>
        </p:spPr>
        <p:txBody>
          <a:bodyPr/>
          <a:lstStyle>
            <a:lvl1pPr>
              <a:defRPr sz="100"/>
            </a:lvl1pPr>
          </a:lstStyle>
          <a:p>
            <a:r>
              <a:rPr lang="en-US" dirty="0"/>
              <a:t>.</a:t>
            </a:r>
          </a:p>
        </p:txBody>
      </p:sp>
      <p:sp>
        <p:nvSpPr>
          <p:cNvPr id="20" name="Title 1">
            <a:extLst>
              <a:ext uri="{FF2B5EF4-FFF2-40B4-BE49-F238E27FC236}">
                <a16:creationId xmlns:a16="http://schemas.microsoft.com/office/drawing/2014/main" id="{A20A5915-B847-497E-8CE3-06F002BDFC23}"/>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19" name="TextBox 18">
            <a:extLst>
              <a:ext uri="{FF2B5EF4-FFF2-40B4-BE49-F238E27FC236}">
                <a16:creationId xmlns:a16="http://schemas.microsoft.com/office/drawing/2014/main" id="{051A70E3-E773-496E-9A5D-591B9BD7D0DA}"/>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322213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3) &amp; Content (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9" name="Picture Placeholder 3">
            <a:extLst>
              <a:ext uri="{FF2B5EF4-FFF2-40B4-BE49-F238E27FC236}">
                <a16:creationId xmlns:a16="http://schemas.microsoft.com/office/drawing/2014/main" id="{EAD88574-00B8-4D9B-93EB-50F073EEE673}"/>
              </a:ext>
            </a:extLst>
          </p:cNvPr>
          <p:cNvSpPr>
            <a:spLocks noGrp="1"/>
          </p:cNvSpPr>
          <p:nvPr>
            <p:ph type="pic" sz="quarter" idx="23"/>
          </p:nvPr>
        </p:nvSpPr>
        <p:spPr>
          <a:xfrm>
            <a:off x="3489049" y="1376364"/>
            <a:ext cx="8437840" cy="4968873"/>
          </a:xfrm>
          <a:noFill/>
        </p:spPr>
        <p:txBody>
          <a:bodyPr tIns="756000" anchor="ctr"/>
          <a:lstStyle>
            <a:lvl1pPr algn="ctr">
              <a:defRPr>
                <a:solidFill>
                  <a:schemeClr val="accent4"/>
                </a:solidFill>
              </a:defRPr>
            </a:lvl1pPr>
          </a:lstStyle>
          <a:p>
            <a:r>
              <a:rPr lang="en-US" dirty="0"/>
              <a:t>Click icon to add picture</a:t>
            </a:r>
          </a:p>
        </p:txBody>
      </p:sp>
      <p:sp>
        <p:nvSpPr>
          <p:cNvPr id="17" name="Text Placeholder 11">
            <a:extLst>
              <a:ext uri="{FF2B5EF4-FFF2-40B4-BE49-F238E27FC236}">
                <a16:creationId xmlns:a16="http://schemas.microsoft.com/office/drawing/2014/main" id="{D200B697-7AE4-424E-83E6-544B82503EE9}"/>
              </a:ext>
            </a:extLst>
          </p:cNvPr>
          <p:cNvSpPr>
            <a:spLocks noGrp="1"/>
          </p:cNvSpPr>
          <p:nvPr>
            <p:ph type="body" sz="quarter" idx="25"/>
          </p:nvPr>
        </p:nvSpPr>
        <p:spPr bwMode="gray">
          <a:xfrm>
            <a:off x="280181" y="4985012"/>
            <a:ext cx="2935497"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0" name="Text Placeholder 11">
            <a:extLst>
              <a:ext uri="{FF2B5EF4-FFF2-40B4-BE49-F238E27FC236}">
                <a16:creationId xmlns:a16="http://schemas.microsoft.com/office/drawing/2014/main" id="{DC4BA68C-5B4C-4A6C-846E-96C50FE50D73}"/>
              </a:ext>
            </a:extLst>
          </p:cNvPr>
          <p:cNvSpPr>
            <a:spLocks noGrp="1"/>
          </p:cNvSpPr>
          <p:nvPr>
            <p:ph type="body" sz="quarter" idx="26"/>
          </p:nvPr>
        </p:nvSpPr>
        <p:spPr bwMode="gray">
          <a:xfrm>
            <a:off x="263525" y="1473599"/>
            <a:ext cx="295215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1" name="Text Placeholder 11">
            <a:extLst>
              <a:ext uri="{FF2B5EF4-FFF2-40B4-BE49-F238E27FC236}">
                <a16:creationId xmlns:a16="http://schemas.microsoft.com/office/drawing/2014/main" id="{5EDA259E-FC8F-43D1-B501-E3CEAB636702}"/>
              </a:ext>
            </a:extLst>
          </p:cNvPr>
          <p:cNvSpPr>
            <a:spLocks noGrp="1"/>
          </p:cNvSpPr>
          <p:nvPr>
            <p:ph type="body" sz="quarter" idx="24"/>
          </p:nvPr>
        </p:nvSpPr>
        <p:spPr bwMode="gray">
          <a:xfrm>
            <a:off x="263523" y="3240301"/>
            <a:ext cx="295215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2" name="Content Placeholder 3">
            <a:extLst>
              <a:ext uri="{FF2B5EF4-FFF2-40B4-BE49-F238E27FC236}">
                <a16:creationId xmlns:a16="http://schemas.microsoft.com/office/drawing/2014/main" id="{374300A6-D16D-4065-B7F9-8A14A4823F9B}"/>
              </a:ext>
            </a:extLst>
          </p:cNvPr>
          <p:cNvSpPr>
            <a:spLocks noGrp="1"/>
          </p:cNvSpPr>
          <p:nvPr>
            <p:ph sz="quarter" idx="27"/>
          </p:nvPr>
        </p:nvSpPr>
        <p:spPr bwMode="gray">
          <a:xfrm>
            <a:off x="263525" y="1844826"/>
            <a:ext cx="2952153" cy="1008108"/>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23" name="Content Placeholder 3">
            <a:extLst>
              <a:ext uri="{FF2B5EF4-FFF2-40B4-BE49-F238E27FC236}">
                <a16:creationId xmlns:a16="http://schemas.microsoft.com/office/drawing/2014/main" id="{B7BF585E-C297-4501-AF84-9BD4BE063F94}"/>
              </a:ext>
            </a:extLst>
          </p:cNvPr>
          <p:cNvSpPr>
            <a:spLocks noGrp="1"/>
          </p:cNvSpPr>
          <p:nvPr>
            <p:ph sz="quarter" idx="28"/>
          </p:nvPr>
        </p:nvSpPr>
        <p:spPr bwMode="gray">
          <a:xfrm>
            <a:off x="263525" y="3600531"/>
            <a:ext cx="2952153" cy="98233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24" name="Content Placeholder 3">
            <a:extLst>
              <a:ext uri="{FF2B5EF4-FFF2-40B4-BE49-F238E27FC236}">
                <a16:creationId xmlns:a16="http://schemas.microsoft.com/office/drawing/2014/main" id="{AB88D336-5640-4086-8C90-556FE2D9D99E}"/>
              </a:ext>
            </a:extLst>
          </p:cNvPr>
          <p:cNvSpPr>
            <a:spLocks noGrp="1"/>
          </p:cNvSpPr>
          <p:nvPr>
            <p:ph sz="quarter" idx="29"/>
          </p:nvPr>
        </p:nvSpPr>
        <p:spPr bwMode="gray">
          <a:xfrm>
            <a:off x="263525" y="5362908"/>
            <a:ext cx="2952153" cy="98233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6" name="Picture Placeholder 24">
            <a:extLst>
              <a:ext uri="{FF2B5EF4-FFF2-40B4-BE49-F238E27FC236}">
                <a16:creationId xmlns:a16="http://schemas.microsoft.com/office/drawing/2014/main" id="{3FBA737A-29A2-47D7-8B8D-D722DB4923A9}"/>
              </a:ext>
            </a:extLst>
          </p:cNvPr>
          <p:cNvSpPr>
            <a:spLocks noGrp="1"/>
          </p:cNvSpPr>
          <p:nvPr>
            <p:ph type="pic" sz="quarter" idx="35" hasCustomPrompt="1"/>
          </p:nvPr>
        </p:nvSpPr>
        <p:spPr>
          <a:xfrm>
            <a:off x="264913" y="1361963"/>
            <a:ext cx="2952000" cy="28800"/>
          </a:xfrm>
          <a:solidFill>
            <a:schemeClr val="tx2"/>
          </a:solidFill>
          <a:ln>
            <a:noFill/>
          </a:ln>
        </p:spPr>
        <p:txBody>
          <a:bodyPr/>
          <a:lstStyle>
            <a:lvl1pPr>
              <a:defRPr sz="100"/>
            </a:lvl1pPr>
          </a:lstStyle>
          <a:p>
            <a:r>
              <a:rPr lang="en-US" dirty="0"/>
              <a:t>.</a:t>
            </a:r>
          </a:p>
        </p:txBody>
      </p:sp>
      <p:sp>
        <p:nvSpPr>
          <p:cNvPr id="18" name="Picture Placeholder 24">
            <a:extLst>
              <a:ext uri="{FF2B5EF4-FFF2-40B4-BE49-F238E27FC236}">
                <a16:creationId xmlns:a16="http://schemas.microsoft.com/office/drawing/2014/main" id="{4E7C1393-4C9A-4BA9-9221-45C673C9DEB0}"/>
              </a:ext>
            </a:extLst>
          </p:cNvPr>
          <p:cNvSpPr>
            <a:spLocks noGrp="1"/>
          </p:cNvSpPr>
          <p:nvPr>
            <p:ph type="pic" sz="quarter" idx="36" hasCustomPrompt="1"/>
          </p:nvPr>
        </p:nvSpPr>
        <p:spPr>
          <a:xfrm>
            <a:off x="264913" y="3128036"/>
            <a:ext cx="2952000" cy="28800"/>
          </a:xfrm>
          <a:solidFill>
            <a:schemeClr val="tx1"/>
          </a:solidFill>
          <a:ln>
            <a:noFill/>
          </a:ln>
        </p:spPr>
        <p:txBody>
          <a:bodyPr/>
          <a:lstStyle>
            <a:lvl1pPr>
              <a:defRPr sz="100"/>
            </a:lvl1pPr>
          </a:lstStyle>
          <a:p>
            <a:r>
              <a:rPr lang="en-US" dirty="0"/>
              <a:t>.</a:t>
            </a:r>
          </a:p>
        </p:txBody>
      </p:sp>
      <p:sp>
        <p:nvSpPr>
          <p:cNvPr id="30" name="Picture Placeholder 24">
            <a:extLst>
              <a:ext uri="{FF2B5EF4-FFF2-40B4-BE49-F238E27FC236}">
                <a16:creationId xmlns:a16="http://schemas.microsoft.com/office/drawing/2014/main" id="{19CC5E9F-D92F-41D4-B837-4C6B6DADFC81}"/>
              </a:ext>
            </a:extLst>
          </p:cNvPr>
          <p:cNvSpPr>
            <a:spLocks noGrp="1"/>
          </p:cNvSpPr>
          <p:nvPr>
            <p:ph type="pic" sz="quarter" idx="37" hasCustomPrompt="1"/>
          </p:nvPr>
        </p:nvSpPr>
        <p:spPr>
          <a:xfrm>
            <a:off x="264913" y="4873374"/>
            <a:ext cx="2952000" cy="28800"/>
          </a:xfrm>
          <a:solidFill>
            <a:schemeClr val="accent4"/>
          </a:solidFill>
          <a:ln>
            <a:noFill/>
          </a:ln>
        </p:spPr>
        <p:txBody>
          <a:bodyPr/>
          <a:lstStyle>
            <a:lvl1pPr>
              <a:defRPr sz="100"/>
            </a:lvl1pPr>
          </a:lstStyle>
          <a:p>
            <a:r>
              <a:rPr lang="en-US" dirty="0"/>
              <a:t>.</a:t>
            </a:r>
          </a:p>
        </p:txBody>
      </p:sp>
      <p:sp>
        <p:nvSpPr>
          <p:cNvPr id="27" name="Title 1">
            <a:extLst>
              <a:ext uri="{FF2B5EF4-FFF2-40B4-BE49-F238E27FC236}">
                <a16:creationId xmlns:a16="http://schemas.microsoft.com/office/drawing/2014/main" id="{AA928351-B87F-49BA-ACE8-AE4121245B81}"/>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25" name="TextBox 24">
            <a:extLst>
              <a:ext uri="{FF2B5EF4-FFF2-40B4-BE49-F238E27FC236}">
                <a16:creationId xmlns:a16="http://schemas.microsoft.com/office/drawing/2014/main" id="{6809777C-5911-48A2-803C-E2CFEB57EE83}"/>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2302016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3) &amp; Content (4)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21" name="Picture Placeholder 3">
            <a:extLst>
              <a:ext uri="{FF2B5EF4-FFF2-40B4-BE49-F238E27FC236}">
                <a16:creationId xmlns:a16="http://schemas.microsoft.com/office/drawing/2014/main" id="{9CC6681E-BC33-4CAF-AFB3-EBB43BD322E0}"/>
              </a:ext>
            </a:extLst>
          </p:cNvPr>
          <p:cNvSpPr>
            <a:spLocks noGrp="1"/>
          </p:cNvSpPr>
          <p:nvPr>
            <p:ph type="pic" sz="quarter" idx="23"/>
          </p:nvPr>
        </p:nvSpPr>
        <p:spPr>
          <a:xfrm>
            <a:off x="3489049" y="1376364"/>
            <a:ext cx="8437840" cy="4264475"/>
          </a:xfrm>
          <a:noFill/>
        </p:spPr>
        <p:txBody>
          <a:bodyPr tIns="756000" anchor="ctr"/>
          <a:lstStyle>
            <a:lvl1pPr algn="ctr">
              <a:defRPr>
                <a:solidFill>
                  <a:schemeClr val="accent4"/>
                </a:solidFill>
              </a:defRPr>
            </a:lvl1pPr>
          </a:lstStyle>
          <a:p>
            <a:r>
              <a:rPr lang="en-US" dirty="0"/>
              <a:t>Click icon to add picture</a:t>
            </a:r>
          </a:p>
        </p:txBody>
      </p:sp>
      <p:sp>
        <p:nvSpPr>
          <p:cNvPr id="19" name="Text Placeholder 11">
            <a:extLst>
              <a:ext uri="{FF2B5EF4-FFF2-40B4-BE49-F238E27FC236}">
                <a16:creationId xmlns:a16="http://schemas.microsoft.com/office/drawing/2014/main" id="{A456FEF9-EFA3-4797-83EF-F48AA5968C8F}"/>
              </a:ext>
            </a:extLst>
          </p:cNvPr>
          <p:cNvSpPr>
            <a:spLocks noGrp="1"/>
          </p:cNvSpPr>
          <p:nvPr>
            <p:ph type="body" sz="quarter" idx="30"/>
          </p:nvPr>
        </p:nvSpPr>
        <p:spPr bwMode="gray">
          <a:xfrm>
            <a:off x="263525" y="1473599"/>
            <a:ext cx="295215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0" name="Content Placeholder 3">
            <a:extLst>
              <a:ext uri="{FF2B5EF4-FFF2-40B4-BE49-F238E27FC236}">
                <a16:creationId xmlns:a16="http://schemas.microsoft.com/office/drawing/2014/main" id="{418C37B3-FDA7-4582-A6B2-DF971CCAAD37}"/>
              </a:ext>
            </a:extLst>
          </p:cNvPr>
          <p:cNvSpPr>
            <a:spLocks noGrp="1"/>
          </p:cNvSpPr>
          <p:nvPr>
            <p:ph sz="quarter" idx="26"/>
          </p:nvPr>
        </p:nvSpPr>
        <p:spPr bwMode="gray">
          <a:xfrm>
            <a:off x="263525" y="1844826"/>
            <a:ext cx="2952153" cy="739879"/>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p:txBody>
      </p:sp>
      <p:sp>
        <p:nvSpPr>
          <p:cNvPr id="23" name="Text Placeholder 11">
            <a:extLst>
              <a:ext uri="{FF2B5EF4-FFF2-40B4-BE49-F238E27FC236}">
                <a16:creationId xmlns:a16="http://schemas.microsoft.com/office/drawing/2014/main" id="{73138666-4D60-430D-84CA-98923051AE97}"/>
              </a:ext>
            </a:extLst>
          </p:cNvPr>
          <p:cNvSpPr>
            <a:spLocks noGrp="1"/>
          </p:cNvSpPr>
          <p:nvPr>
            <p:ph type="body" sz="quarter" idx="24"/>
          </p:nvPr>
        </p:nvSpPr>
        <p:spPr bwMode="gray">
          <a:xfrm>
            <a:off x="263525" y="3001274"/>
            <a:ext cx="295215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4" name="Content Placeholder 3">
            <a:extLst>
              <a:ext uri="{FF2B5EF4-FFF2-40B4-BE49-F238E27FC236}">
                <a16:creationId xmlns:a16="http://schemas.microsoft.com/office/drawing/2014/main" id="{7F262DA2-6165-4B36-88C9-DAE3B63AD4F1}"/>
              </a:ext>
            </a:extLst>
          </p:cNvPr>
          <p:cNvSpPr>
            <a:spLocks noGrp="1"/>
          </p:cNvSpPr>
          <p:nvPr>
            <p:ph sz="quarter" idx="27"/>
          </p:nvPr>
        </p:nvSpPr>
        <p:spPr bwMode="gray">
          <a:xfrm>
            <a:off x="263525" y="3361504"/>
            <a:ext cx="2952153" cy="72096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p:txBody>
      </p:sp>
      <p:sp>
        <p:nvSpPr>
          <p:cNvPr id="26" name="Text Placeholder 11">
            <a:extLst>
              <a:ext uri="{FF2B5EF4-FFF2-40B4-BE49-F238E27FC236}">
                <a16:creationId xmlns:a16="http://schemas.microsoft.com/office/drawing/2014/main" id="{88847DCA-998F-4A45-800E-CAFE0984C321}"/>
              </a:ext>
            </a:extLst>
          </p:cNvPr>
          <p:cNvSpPr>
            <a:spLocks noGrp="1"/>
          </p:cNvSpPr>
          <p:nvPr>
            <p:ph type="body" sz="quarter" idx="25"/>
          </p:nvPr>
        </p:nvSpPr>
        <p:spPr bwMode="gray">
          <a:xfrm>
            <a:off x="275973" y="4496041"/>
            <a:ext cx="2935497"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7" name="Content Placeholder 3">
            <a:extLst>
              <a:ext uri="{FF2B5EF4-FFF2-40B4-BE49-F238E27FC236}">
                <a16:creationId xmlns:a16="http://schemas.microsoft.com/office/drawing/2014/main" id="{C16325E6-C1F6-4393-A300-FB4F110973D8}"/>
              </a:ext>
            </a:extLst>
          </p:cNvPr>
          <p:cNvSpPr>
            <a:spLocks noGrp="1"/>
          </p:cNvSpPr>
          <p:nvPr>
            <p:ph sz="quarter" idx="28"/>
          </p:nvPr>
        </p:nvSpPr>
        <p:spPr bwMode="gray">
          <a:xfrm>
            <a:off x="275973" y="4873937"/>
            <a:ext cx="2952153" cy="72096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p:txBody>
      </p:sp>
      <p:sp>
        <p:nvSpPr>
          <p:cNvPr id="17" name="Text Placeholder 7">
            <a:extLst>
              <a:ext uri="{FF2B5EF4-FFF2-40B4-BE49-F238E27FC236}">
                <a16:creationId xmlns:a16="http://schemas.microsoft.com/office/drawing/2014/main" id="{F9EB9EBF-A7BC-402C-B3E0-262AB3649DD2}"/>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22" name="Picture Placeholder 24">
            <a:extLst>
              <a:ext uri="{FF2B5EF4-FFF2-40B4-BE49-F238E27FC236}">
                <a16:creationId xmlns:a16="http://schemas.microsoft.com/office/drawing/2014/main" id="{F46F1FB5-199E-4A64-88F4-3FB8588CF0AF}"/>
              </a:ext>
            </a:extLst>
          </p:cNvPr>
          <p:cNvSpPr>
            <a:spLocks noGrp="1"/>
          </p:cNvSpPr>
          <p:nvPr>
            <p:ph type="pic" sz="quarter" idx="36" hasCustomPrompt="1"/>
          </p:nvPr>
        </p:nvSpPr>
        <p:spPr>
          <a:xfrm>
            <a:off x="264913" y="1361963"/>
            <a:ext cx="2952000" cy="28800"/>
          </a:xfrm>
          <a:solidFill>
            <a:schemeClr val="tx2"/>
          </a:solidFill>
          <a:ln>
            <a:noFill/>
          </a:ln>
        </p:spPr>
        <p:txBody>
          <a:bodyPr/>
          <a:lstStyle>
            <a:lvl1pPr>
              <a:defRPr sz="100"/>
            </a:lvl1pPr>
          </a:lstStyle>
          <a:p>
            <a:r>
              <a:rPr lang="en-US" dirty="0"/>
              <a:t>.</a:t>
            </a:r>
          </a:p>
        </p:txBody>
      </p:sp>
      <p:sp>
        <p:nvSpPr>
          <p:cNvPr id="25" name="Picture Placeholder 24">
            <a:extLst>
              <a:ext uri="{FF2B5EF4-FFF2-40B4-BE49-F238E27FC236}">
                <a16:creationId xmlns:a16="http://schemas.microsoft.com/office/drawing/2014/main" id="{B1668C6F-DC3A-4749-8B7C-383DA1E147DE}"/>
              </a:ext>
            </a:extLst>
          </p:cNvPr>
          <p:cNvSpPr>
            <a:spLocks noGrp="1"/>
          </p:cNvSpPr>
          <p:nvPr>
            <p:ph type="pic" sz="quarter" idx="37" hasCustomPrompt="1"/>
          </p:nvPr>
        </p:nvSpPr>
        <p:spPr>
          <a:xfrm>
            <a:off x="264913" y="2893044"/>
            <a:ext cx="2952000" cy="28800"/>
          </a:xfrm>
          <a:solidFill>
            <a:schemeClr val="tx1"/>
          </a:solidFill>
          <a:ln>
            <a:noFill/>
          </a:ln>
        </p:spPr>
        <p:txBody>
          <a:bodyPr/>
          <a:lstStyle>
            <a:lvl1pPr>
              <a:defRPr sz="100"/>
            </a:lvl1pPr>
          </a:lstStyle>
          <a:p>
            <a:r>
              <a:rPr lang="en-US" dirty="0"/>
              <a:t>.</a:t>
            </a:r>
          </a:p>
        </p:txBody>
      </p:sp>
      <p:sp>
        <p:nvSpPr>
          <p:cNvPr id="28" name="Picture Placeholder 24">
            <a:extLst>
              <a:ext uri="{FF2B5EF4-FFF2-40B4-BE49-F238E27FC236}">
                <a16:creationId xmlns:a16="http://schemas.microsoft.com/office/drawing/2014/main" id="{9344FF73-CD20-4A20-A858-93DFA4F381D7}"/>
              </a:ext>
            </a:extLst>
          </p:cNvPr>
          <p:cNvSpPr>
            <a:spLocks noGrp="1"/>
          </p:cNvSpPr>
          <p:nvPr>
            <p:ph type="pic" sz="quarter" idx="38" hasCustomPrompt="1"/>
          </p:nvPr>
        </p:nvSpPr>
        <p:spPr>
          <a:xfrm>
            <a:off x="264913" y="4384403"/>
            <a:ext cx="2952000" cy="28800"/>
          </a:xfrm>
          <a:solidFill>
            <a:schemeClr val="accent4"/>
          </a:solidFill>
          <a:ln>
            <a:noFill/>
          </a:ln>
        </p:spPr>
        <p:txBody>
          <a:bodyPr/>
          <a:lstStyle>
            <a:lvl1pPr>
              <a:defRPr sz="100"/>
            </a:lvl1pPr>
          </a:lstStyle>
          <a:p>
            <a:r>
              <a:rPr lang="en-US" dirty="0"/>
              <a:t>.</a:t>
            </a:r>
          </a:p>
        </p:txBody>
      </p:sp>
      <p:sp>
        <p:nvSpPr>
          <p:cNvPr id="29" name="Title 1">
            <a:extLst>
              <a:ext uri="{FF2B5EF4-FFF2-40B4-BE49-F238E27FC236}">
                <a16:creationId xmlns:a16="http://schemas.microsoft.com/office/drawing/2014/main" id="{6F663D08-3767-42E7-8213-FF35A9ED0D92}"/>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8667E8E8-4BBA-4A1F-9272-1350B47556E2}"/>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391616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3) &amp; Content (3) &amp; Numbers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38" name="Text Placeholder 11">
            <a:extLst>
              <a:ext uri="{FF2B5EF4-FFF2-40B4-BE49-F238E27FC236}">
                <a16:creationId xmlns:a16="http://schemas.microsoft.com/office/drawing/2014/main" id="{334276D4-69E8-479D-9F34-5E846D41D7C3}"/>
              </a:ext>
            </a:extLst>
          </p:cNvPr>
          <p:cNvSpPr>
            <a:spLocks noGrp="1"/>
          </p:cNvSpPr>
          <p:nvPr>
            <p:ph type="body" sz="quarter" idx="23"/>
          </p:nvPr>
        </p:nvSpPr>
        <p:spPr bwMode="gray">
          <a:xfrm>
            <a:off x="263524" y="3532205"/>
            <a:ext cx="3528219"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9" name="Text Placeholder 11">
            <a:extLst>
              <a:ext uri="{FF2B5EF4-FFF2-40B4-BE49-F238E27FC236}">
                <a16:creationId xmlns:a16="http://schemas.microsoft.com/office/drawing/2014/main" id="{D78A5E39-BD74-4E47-BCC6-1789A4ECF3F4}"/>
              </a:ext>
            </a:extLst>
          </p:cNvPr>
          <p:cNvSpPr>
            <a:spLocks noGrp="1"/>
          </p:cNvSpPr>
          <p:nvPr>
            <p:ph type="body" sz="quarter" idx="24"/>
          </p:nvPr>
        </p:nvSpPr>
        <p:spPr bwMode="gray">
          <a:xfrm>
            <a:off x="4325749" y="3532205"/>
            <a:ext cx="352803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0" name="Text Placeholder 11">
            <a:extLst>
              <a:ext uri="{FF2B5EF4-FFF2-40B4-BE49-F238E27FC236}">
                <a16:creationId xmlns:a16="http://schemas.microsoft.com/office/drawing/2014/main" id="{25E45DFB-3F74-413C-840C-C77358A01D7D}"/>
              </a:ext>
            </a:extLst>
          </p:cNvPr>
          <p:cNvSpPr>
            <a:spLocks noGrp="1"/>
          </p:cNvSpPr>
          <p:nvPr>
            <p:ph type="body" sz="quarter" idx="25"/>
          </p:nvPr>
        </p:nvSpPr>
        <p:spPr bwMode="gray">
          <a:xfrm>
            <a:off x="8381696" y="3532205"/>
            <a:ext cx="3546779"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1" name="Content Placeholder 3">
            <a:extLst>
              <a:ext uri="{FF2B5EF4-FFF2-40B4-BE49-F238E27FC236}">
                <a16:creationId xmlns:a16="http://schemas.microsoft.com/office/drawing/2014/main" id="{12C3E05B-F4DE-48A5-96D0-3C4010D5B8F8}"/>
              </a:ext>
            </a:extLst>
          </p:cNvPr>
          <p:cNvSpPr>
            <a:spLocks noGrp="1"/>
          </p:cNvSpPr>
          <p:nvPr>
            <p:ph sz="quarter" idx="26"/>
          </p:nvPr>
        </p:nvSpPr>
        <p:spPr bwMode="gray">
          <a:xfrm>
            <a:off x="4325750" y="3903424"/>
            <a:ext cx="3528034"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Content Placeholder 3">
            <a:extLst>
              <a:ext uri="{FF2B5EF4-FFF2-40B4-BE49-F238E27FC236}">
                <a16:creationId xmlns:a16="http://schemas.microsoft.com/office/drawing/2014/main" id="{732C4B7D-BBBD-47FD-B2B2-17406547E1D4}"/>
              </a:ext>
            </a:extLst>
          </p:cNvPr>
          <p:cNvSpPr>
            <a:spLocks noGrp="1"/>
          </p:cNvSpPr>
          <p:nvPr>
            <p:ph sz="quarter" idx="27"/>
          </p:nvPr>
        </p:nvSpPr>
        <p:spPr bwMode="gray">
          <a:xfrm>
            <a:off x="8381697" y="3903424"/>
            <a:ext cx="3546779"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3" name="Content Placeholder 3">
            <a:extLst>
              <a:ext uri="{FF2B5EF4-FFF2-40B4-BE49-F238E27FC236}">
                <a16:creationId xmlns:a16="http://schemas.microsoft.com/office/drawing/2014/main" id="{991CCDC2-331B-485D-A908-198D803BF9B8}"/>
              </a:ext>
            </a:extLst>
          </p:cNvPr>
          <p:cNvSpPr>
            <a:spLocks noGrp="1"/>
          </p:cNvSpPr>
          <p:nvPr>
            <p:ph sz="quarter" idx="28"/>
          </p:nvPr>
        </p:nvSpPr>
        <p:spPr bwMode="gray">
          <a:xfrm>
            <a:off x="263524" y="3903424"/>
            <a:ext cx="3528219"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6">
            <a:extLst>
              <a:ext uri="{FF2B5EF4-FFF2-40B4-BE49-F238E27FC236}">
                <a16:creationId xmlns:a16="http://schemas.microsoft.com/office/drawing/2014/main" id="{FF461397-9E3E-4AF0-993E-CDCD014A8749}"/>
              </a:ext>
            </a:extLst>
          </p:cNvPr>
          <p:cNvSpPr>
            <a:spLocks noGrp="1"/>
          </p:cNvSpPr>
          <p:nvPr>
            <p:ph sz="quarter" idx="43" hasCustomPrompt="1"/>
          </p:nvPr>
        </p:nvSpPr>
        <p:spPr>
          <a:xfrm>
            <a:off x="263526"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01.</a:t>
            </a:r>
          </a:p>
        </p:txBody>
      </p:sp>
      <p:sp>
        <p:nvSpPr>
          <p:cNvPr id="28" name="Content Placeholder 6">
            <a:extLst>
              <a:ext uri="{FF2B5EF4-FFF2-40B4-BE49-F238E27FC236}">
                <a16:creationId xmlns:a16="http://schemas.microsoft.com/office/drawing/2014/main" id="{A6A7DFB3-349A-4DAD-B217-CF4EC389CA56}"/>
              </a:ext>
            </a:extLst>
          </p:cNvPr>
          <p:cNvSpPr>
            <a:spLocks noGrp="1"/>
          </p:cNvSpPr>
          <p:nvPr>
            <p:ph sz="quarter" idx="44" hasCustomPrompt="1"/>
          </p:nvPr>
        </p:nvSpPr>
        <p:spPr>
          <a:xfrm>
            <a:off x="4325561"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02.</a:t>
            </a:r>
          </a:p>
        </p:txBody>
      </p:sp>
      <p:sp>
        <p:nvSpPr>
          <p:cNvPr id="29" name="Content Placeholder 6">
            <a:extLst>
              <a:ext uri="{FF2B5EF4-FFF2-40B4-BE49-F238E27FC236}">
                <a16:creationId xmlns:a16="http://schemas.microsoft.com/office/drawing/2014/main" id="{8F31884C-A4A7-4688-ACCF-FD03ED05AA24}"/>
              </a:ext>
            </a:extLst>
          </p:cNvPr>
          <p:cNvSpPr>
            <a:spLocks noGrp="1"/>
          </p:cNvSpPr>
          <p:nvPr>
            <p:ph sz="quarter" idx="45" hasCustomPrompt="1"/>
          </p:nvPr>
        </p:nvSpPr>
        <p:spPr>
          <a:xfrm>
            <a:off x="8381692"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03.</a:t>
            </a:r>
          </a:p>
        </p:txBody>
      </p:sp>
      <p:sp>
        <p:nvSpPr>
          <p:cNvPr id="22" name="Picture Placeholder 24">
            <a:extLst>
              <a:ext uri="{FF2B5EF4-FFF2-40B4-BE49-F238E27FC236}">
                <a16:creationId xmlns:a16="http://schemas.microsoft.com/office/drawing/2014/main" id="{AC344F38-9189-4DF0-B7AA-36D855DF2664}"/>
              </a:ext>
            </a:extLst>
          </p:cNvPr>
          <p:cNvSpPr>
            <a:spLocks noGrp="1"/>
          </p:cNvSpPr>
          <p:nvPr>
            <p:ph type="pic" sz="quarter" idx="33" hasCustomPrompt="1"/>
          </p:nvPr>
        </p:nvSpPr>
        <p:spPr>
          <a:xfrm>
            <a:off x="264913" y="3416161"/>
            <a:ext cx="3528000" cy="28800"/>
          </a:xfrm>
          <a:solidFill>
            <a:schemeClr val="tx2"/>
          </a:solidFill>
          <a:ln>
            <a:noFill/>
          </a:ln>
        </p:spPr>
        <p:txBody>
          <a:bodyPr/>
          <a:lstStyle>
            <a:lvl1pPr>
              <a:defRPr sz="100"/>
            </a:lvl1pPr>
          </a:lstStyle>
          <a:p>
            <a:r>
              <a:rPr lang="en-US" dirty="0"/>
              <a:t>.</a:t>
            </a:r>
          </a:p>
        </p:txBody>
      </p:sp>
      <p:sp>
        <p:nvSpPr>
          <p:cNvPr id="23" name="Picture Placeholder 24">
            <a:extLst>
              <a:ext uri="{FF2B5EF4-FFF2-40B4-BE49-F238E27FC236}">
                <a16:creationId xmlns:a16="http://schemas.microsoft.com/office/drawing/2014/main" id="{88A8D72B-481C-4915-BDD5-84F33CD0D326}"/>
              </a:ext>
            </a:extLst>
          </p:cNvPr>
          <p:cNvSpPr>
            <a:spLocks noGrp="1"/>
          </p:cNvSpPr>
          <p:nvPr>
            <p:ph type="pic" sz="quarter" idx="34" hasCustomPrompt="1"/>
          </p:nvPr>
        </p:nvSpPr>
        <p:spPr>
          <a:xfrm>
            <a:off x="4325785" y="3416161"/>
            <a:ext cx="3528000" cy="28800"/>
          </a:xfrm>
          <a:solidFill>
            <a:schemeClr val="tx1"/>
          </a:solidFill>
          <a:ln>
            <a:noFill/>
          </a:ln>
        </p:spPr>
        <p:txBody>
          <a:bodyPr/>
          <a:lstStyle>
            <a:lvl1pPr>
              <a:defRPr sz="100"/>
            </a:lvl1pPr>
          </a:lstStyle>
          <a:p>
            <a:r>
              <a:rPr lang="en-US" dirty="0"/>
              <a:t>.</a:t>
            </a:r>
          </a:p>
        </p:txBody>
      </p:sp>
      <p:sp>
        <p:nvSpPr>
          <p:cNvPr id="24" name="Picture Placeholder 24">
            <a:extLst>
              <a:ext uri="{FF2B5EF4-FFF2-40B4-BE49-F238E27FC236}">
                <a16:creationId xmlns:a16="http://schemas.microsoft.com/office/drawing/2014/main" id="{A1BCB47C-BD27-4922-A21C-D0A18902CEE2}"/>
              </a:ext>
            </a:extLst>
          </p:cNvPr>
          <p:cNvSpPr>
            <a:spLocks noGrp="1"/>
          </p:cNvSpPr>
          <p:nvPr>
            <p:ph type="pic" sz="quarter" idx="46" hasCustomPrompt="1"/>
          </p:nvPr>
        </p:nvSpPr>
        <p:spPr>
          <a:xfrm>
            <a:off x="8400475" y="3416161"/>
            <a:ext cx="3528000" cy="28800"/>
          </a:xfrm>
          <a:solidFill>
            <a:schemeClr val="accent4"/>
          </a:solidFill>
          <a:ln>
            <a:noFill/>
          </a:ln>
        </p:spPr>
        <p:txBody>
          <a:bodyPr/>
          <a:lstStyle>
            <a:lvl1pPr>
              <a:defRPr sz="100"/>
            </a:lvl1pPr>
          </a:lstStyle>
          <a:p>
            <a:r>
              <a:rPr lang="en-US" dirty="0"/>
              <a:t>.</a:t>
            </a:r>
          </a:p>
        </p:txBody>
      </p:sp>
      <p:sp>
        <p:nvSpPr>
          <p:cNvPr id="19" name="Title 1">
            <a:extLst>
              <a:ext uri="{FF2B5EF4-FFF2-40B4-BE49-F238E27FC236}">
                <a16:creationId xmlns:a16="http://schemas.microsoft.com/office/drawing/2014/main" id="{5A74342C-ADC8-4817-82CE-51621131984D}"/>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FB2ADC8B-0840-412C-9EF7-4083C01225C8}"/>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228323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4) &amp; Content (4) &amp; Numbers (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31" name="Text Placeholder 11">
            <a:extLst>
              <a:ext uri="{FF2B5EF4-FFF2-40B4-BE49-F238E27FC236}">
                <a16:creationId xmlns:a16="http://schemas.microsoft.com/office/drawing/2014/main" id="{D1D57BDC-6E92-486A-AE2C-5DDC13E1D23C}"/>
              </a:ext>
            </a:extLst>
          </p:cNvPr>
          <p:cNvSpPr>
            <a:spLocks noGrp="1"/>
          </p:cNvSpPr>
          <p:nvPr>
            <p:ph type="body" sz="quarter" idx="26"/>
          </p:nvPr>
        </p:nvSpPr>
        <p:spPr bwMode="gray">
          <a:xfrm>
            <a:off x="263525" y="3532205"/>
            <a:ext cx="27000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2" name="Content Placeholder 3">
            <a:extLst>
              <a:ext uri="{FF2B5EF4-FFF2-40B4-BE49-F238E27FC236}">
                <a16:creationId xmlns:a16="http://schemas.microsoft.com/office/drawing/2014/main" id="{02392784-44EE-4314-84BD-B868C1661DD3}"/>
              </a:ext>
            </a:extLst>
          </p:cNvPr>
          <p:cNvSpPr>
            <a:spLocks noGrp="1"/>
          </p:cNvSpPr>
          <p:nvPr>
            <p:ph sz="quarter" idx="28"/>
          </p:nvPr>
        </p:nvSpPr>
        <p:spPr bwMode="gray">
          <a:xfrm>
            <a:off x="263525" y="3903424"/>
            <a:ext cx="2700000"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1">
            <a:extLst>
              <a:ext uri="{FF2B5EF4-FFF2-40B4-BE49-F238E27FC236}">
                <a16:creationId xmlns:a16="http://schemas.microsoft.com/office/drawing/2014/main" id="{3D96C7B1-1BCB-4F43-BFC8-1399F3D13547}"/>
              </a:ext>
            </a:extLst>
          </p:cNvPr>
          <p:cNvSpPr>
            <a:spLocks noGrp="1"/>
          </p:cNvSpPr>
          <p:nvPr>
            <p:ph type="body" sz="quarter" idx="29"/>
          </p:nvPr>
        </p:nvSpPr>
        <p:spPr bwMode="gray">
          <a:xfrm>
            <a:off x="3251841" y="3532205"/>
            <a:ext cx="27000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4" name="Content Placeholder 3">
            <a:extLst>
              <a:ext uri="{FF2B5EF4-FFF2-40B4-BE49-F238E27FC236}">
                <a16:creationId xmlns:a16="http://schemas.microsoft.com/office/drawing/2014/main" id="{CDAC2527-DFB4-4638-8DCD-E04B936CE13D}"/>
              </a:ext>
            </a:extLst>
          </p:cNvPr>
          <p:cNvSpPr>
            <a:spLocks noGrp="1"/>
          </p:cNvSpPr>
          <p:nvPr>
            <p:ph sz="quarter" idx="30"/>
          </p:nvPr>
        </p:nvSpPr>
        <p:spPr bwMode="gray">
          <a:xfrm>
            <a:off x="3251841" y="3903424"/>
            <a:ext cx="2700000"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Text Placeholder 11">
            <a:extLst>
              <a:ext uri="{FF2B5EF4-FFF2-40B4-BE49-F238E27FC236}">
                <a16:creationId xmlns:a16="http://schemas.microsoft.com/office/drawing/2014/main" id="{AB5DAA13-2760-45CC-A6EC-7BEB802406FC}"/>
              </a:ext>
            </a:extLst>
          </p:cNvPr>
          <p:cNvSpPr>
            <a:spLocks noGrp="1"/>
          </p:cNvSpPr>
          <p:nvPr>
            <p:ph type="body" sz="quarter" idx="31"/>
          </p:nvPr>
        </p:nvSpPr>
        <p:spPr bwMode="gray">
          <a:xfrm>
            <a:off x="6240158" y="3532205"/>
            <a:ext cx="27000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6" name="Content Placeholder 3">
            <a:extLst>
              <a:ext uri="{FF2B5EF4-FFF2-40B4-BE49-F238E27FC236}">
                <a16:creationId xmlns:a16="http://schemas.microsoft.com/office/drawing/2014/main" id="{8E59A62E-84C3-48BA-868C-E3454A6916E1}"/>
              </a:ext>
            </a:extLst>
          </p:cNvPr>
          <p:cNvSpPr>
            <a:spLocks noGrp="1"/>
          </p:cNvSpPr>
          <p:nvPr>
            <p:ph sz="quarter" idx="32"/>
          </p:nvPr>
        </p:nvSpPr>
        <p:spPr bwMode="gray">
          <a:xfrm>
            <a:off x="6240158" y="3903424"/>
            <a:ext cx="2700000"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Text Placeholder 11">
            <a:extLst>
              <a:ext uri="{FF2B5EF4-FFF2-40B4-BE49-F238E27FC236}">
                <a16:creationId xmlns:a16="http://schemas.microsoft.com/office/drawing/2014/main" id="{79BBCBA5-D7D9-4D52-8F30-668C4D95A73A}"/>
              </a:ext>
            </a:extLst>
          </p:cNvPr>
          <p:cNvSpPr>
            <a:spLocks noGrp="1"/>
          </p:cNvSpPr>
          <p:nvPr>
            <p:ph type="body" sz="quarter" idx="33"/>
          </p:nvPr>
        </p:nvSpPr>
        <p:spPr bwMode="gray">
          <a:xfrm>
            <a:off x="9228475" y="3532205"/>
            <a:ext cx="27000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8" name="Content Placeholder 3">
            <a:extLst>
              <a:ext uri="{FF2B5EF4-FFF2-40B4-BE49-F238E27FC236}">
                <a16:creationId xmlns:a16="http://schemas.microsoft.com/office/drawing/2014/main" id="{F2921E8B-05BF-434D-A65F-66946D72EAE7}"/>
              </a:ext>
            </a:extLst>
          </p:cNvPr>
          <p:cNvSpPr>
            <a:spLocks noGrp="1"/>
          </p:cNvSpPr>
          <p:nvPr>
            <p:ph sz="quarter" idx="34"/>
          </p:nvPr>
        </p:nvSpPr>
        <p:spPr bwMode="gray">
          <a:xfrm>
            <a:off x="9228475" y="3903424"/>
            <a:ext cx="2700000"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6">
            <a:extLst>
              <a:ext uri="{FF2B5EF4-FFF2-40B4-BE49-F238E27FC236}">
                <a16:creationId xmlns:a16="http://schemas.microsoft.com/office/drawing/2014/main" id="{D4A65557-9CD2-406D-8B52-6943070AE0AB}"/>
              </a:ext>
            </a:extLst>
          </p:cNvPr>
          <p:cNvSpPr>
            <a:spLocks noGrp="1"/>
          </p:cNvSpPr>
          <p:nvPr>
            <p:ph sz="quarter" idx="44" hasCustomPrompt="1"/>
          </p:nvPr>
        </p:nvSpPr>
        <p:spPr>
          <a:xfrm>
            <a:off x="3251841"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02.</a:t>
            </a:r>
          </a:p>
        </p:txBody>
      </p:sp>
      <p:sp>
        <p:nvSpPr>
          <p:cNvPr id="39" name="Content Placeholder 6">
            <a:extLst>
              <a:ext uri="{FF2B5EF4-FFF2-40B4-BE49-F238E27FC236}">
                <a16:creationId xmlns:a16="http://schemas.microsoft.com/office/drawing/2014/main" id="{018F2D4F-C26A-4C5E-A29A-571528EABD05}"/>
              </a:ext>
            </a:extLst>
          </p:cNvPr>
          <p:cNvSpPr>
            <a:spLocks noGrp="1"/>
          </p:cNvSpPr>
          <p:nvPr>
            <p:ph sz="quarter" idx="45" hasCustomPrompt="1"/>
          </p:nvPr>
        </p:nvSpPr>
        <p:spPr>
          <a:xfrm>
            <a:off x="6240156"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03.</a:t>
            </a:r>
          </a:p>
        </p:txBody>
      </p:sp>
      <p:sp>
        <p:nvSpPr>
          <p:cNvPr id="41" name="Content Placeholder 6">
            <a:extLst>
              <a:ext uri="{FF2B5EF4-FFF2-40B4-BE49-F238E27FC236}">
                <a16:creationId xmlns:a16="http://schemas.microsoft.com/office/drawing/2014/main" id="{6F08678E-73C5-4F03-9E09-85D20BD9B99F}"/>
              </a:ext>
            </a:extLst>
          </p:cNvPr>
          <p:cNvSpPr>
            <a:spLocks noGrp="1"/>
          </p:cNvSpPr>
          <p:nvPr>
            <p:ph sz="quarter" idx="43" hasCustomPrompt="1"/>
          </p:nvPr>
        </p:nvSpPr>
        <p:spPr>
          <a:xfrm>
            <a:off x="263526"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01.</a:t>
            </a:r>
          </a:p>
        </p:txBody>
      </p:sp>
      <p:sp>
        <p:nvSpPr>
          <p:cNvPr id="42" name="Content Placeholder 6">
            <a:extLst>
              <a:ext uri="{FF2B5EF4-FFF2-40B4-BE49-F238E27FC236}">
                <a16:creationId xmlns:a16="http://schemas.microsoft.com/office/drawing/2014/main" id="{38A6D437-EBE7-487A-A3B0-DE8D773F65CB}"/>
              </a:ext>
            </a:extLst>
          </p:cNvPr>
          <p:cNvSpPr>
            <a:spLocks noGrp="1"/>
          </p:cNvSpPr>
          <p:nvPr>
            <p:ph sz="quarter" idx="46" hasCustomPrompt="1"/>
          </p:nvPr>
        </p:nvSpPr>
        <p:spPr>
          <a:xfrm>
            <a:off x="9228471"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04.</a:t>
            </a:r>
          </a:p>
        </p:txBody>
      </p:sp>
      <p:sp>
        <p:nvSpPr>
          <p:cNvPr id="22" name="Picture Placeholder 24">
            <a:extLst>
              <a:ext uri="{FF2B5EF4-FFF2-40B4-BE49-F238E27FC236}">
                <a16:creationId xmlns:a16="http://schemas.microsoft.com/office/drawing/2014/main" id="{296EF94D-388C-4665-A879-39D6F7DC9D27}"/>
              </a:ext>
            </a:extLst>
          </p:cNvPr>
          <p:cNvSpPr>
            <a:spLocks noGrp="1"/>
          </p:cNvSpPr>
          <p:nvPr>
            <p:ph type="pic" sz="quarter" idx="47" hasCustomPrompt="1"/>
          </p:nvPr>
        </p:nvSpPr>
        <p:spPr>
          <a:xfrm>
            <a:off x="264913" y="3416161"/>
            <a:ext cx="2700000" cy="28800"/>
          </a:xfrm>
          <a:solidFill>
            <a:schemeClr val="tx2"/>
          </a:solidFill>
          <a:ln>
            <a:noFill/>
          </a:ln>
        </p:spPr>
        <p:txBody>
          <a:bodyPr/>
          <a:lstStyle>
            <a:lvl1pPr>
              <a:defRPr sz="100"/>
            </a:lvl1pPr>
          </a:lstStyle>
          <a:p>
            <a:r>
              <a:rPr lang="en-US" dirty="0"/>
              <a:t>.</a:t>
            </a:r>
          </a:p>
        </p:txBody>
      </p:sp>
      <p:sp>
        <p:nvSpPr>
          <p:cNvPr id="25" name="Picture Placeholder 24">
            <a:extLst>
              <a:ext uri="{FF2B5EF4-FFF2-40B4-BE49-F238E27FC236}">
                <a16:creationId xmlns:a16="http://schemas.microsoft.com/office/drawing/2014/main" id="{C64195CF-267F-41D7-B6B2-0AB7B5AC3077}"/>
              </a:ext>
            </a:extLst>
          </p:cNvPr>
          <p:cNvSpPr>
            <a:spLocks noGrp="1"/>
          </p:cNvSpPr>
          <p:nvPr>
            <p:ph type="pic" sz="quarter" idx="48" hasCustomPrompt="1"/>
          </p:nvPr>
        </p:nvSpPr>
        <p:spPr>
          <a:xfrm>
            <a:off x="3252767" y="3416161"/>
            <a:ext cx="2700000" cy="28800"/>
          </a:xfrm>
          <a:solidFill>
            <a:schemeClr val="tx2"/>
          </a:solidFill>
          <a:ln>
            <a:noFill/>
          </a:ln>
        </p:spPr>
        <p:txBody>
          <a:bodyPr/>
          <a:lstStyle>
            <a:lvl1pPr>
              <a:defRPr sz="100"/>
            </a:lvl1pPr>
          </a:lstStyle>
          <a:p>
            <a:r>
              <a:rPr lang="en-US" dirty="0"/>
              <a:t>.</a:t>
            </a:r>
          </a:p>
        </p:txBody>
      </p:sp>
      <p:sp>
        <p:nvSpPr>
          <p:cNvPr id="29" name="Picture Placeholder 24">
            <a:extLst>
              <a:ext uri="{FF2B5EF4-FFF2-40B4-BE49-F238E27FC236}">
                <a16:creationId xmlns:a16="http://schemas.microsoft.com/office/drawing/2014/main" id="{6A6F9F34-D8F3-431A-AEF8-83B51A0E743A}"/>
              </a:ext>
            </a:extLst>
          </p:cNvPr>
          <p:cNvSpPr>
            <a:spLocks noGrp="1"/>
          </p:cNvSpPr>
          <p:nvPr>
            <p:ph type="pic" sz="quarter" idx="49" hasCustomPrompt="1"/>
          </p:nvPr>
        </p:nvSpPr>
        <p:spPr>
          <a:xfrm>
            <a:off x="6240621" y="3416161"/>
            <a:ext cx="2700000" cy="28800"/>
          </a:xfrm>
          <a:solidFill>
            <a:schemeClr val="tx2"/>
          </a:solidFill>
          <a:ln>
            <a:noFill/>
          </a:ln>
        </p:spPr>
        <p:txBody>
          <a:bodyPr/>
          <a:lstStyle>
            <a:lvl1pPr>
              <a:defRPr sz="100"/>
            </a:lvl1pPr>
          </a:lstStyle>
          <a:p>
            <a:r>
              <a:rPr lang="en-US" dirty="0"/>
              <a:t>.</a:t>
            </a:r>
          </a:p>
        </p:txBody>
      </p:sp>
      <p:sp>
        <p:nvSpPr>
          <p:cNvPr id="40" name="Picture Placeholder 24">
            <a:extLst>
              <a:ext uri="{FF2B5EF4-FFF2-40B4-BE49-F238E27FC236}">
                <a16:creationId xmlns:a16="http://schemas.microsoft.com/office/drawing/2014/main" id="{02A1C442-43C5-493B-90AD-3182C4447FAB}"/>
              </a:ext>
            </a:extLst>
          </p:cNvPr>
          <p:cNvSpPr>
            <a:spLocks noGrp="1"/>
          </p:cNvSpPr>
          <p:nvPr>
            <p:ph type="pic" sz="quarter" idx="50" hasCustomPrompt="1"/>
          </p:nvPr>
        </p:nvSpPr>
        <p:spPr>
          <a:xfrm>
            <a:off x="9228475" y="3416161"/>
            <a:ext cx="2700000" cy="28800"/>
          </a:xfrm>
          <a:solidFill>
            <a:schemeClr val="tx2"/>
          </a:solidFill>
          <a:ln>
            <a:noFill/>
          </a:ln>
        </p:spPr>
        <p:txBody>
          <a:bodyPr/>
          <a:lstStyle>
            <a:lvl1pPr>
              <a:defRPr sz="100"/>
            </a:lvl1pPr>
          </a:lstStyle>
          <a:p>
            <a:r>
              <a:rPr lang="en-US" dirty="0"/>
              <a:t>.</a:t>
            </a:r>
          </a:p>
        </p:txBody>
      </p:sp>
      <p:sp>
        <p:nvSpPr>
          <p:cNvPr id="24" name="Title 1">
            <a:extLst>
              <a:ext uri="{FF2B5EF4-FFF2-40B4-BE49-F238E27FC236}">
                <a16:creationId xmlns:a16="http://schemas.microsoft.com/office/drawing/2014/main" id="{9F5DB350-91E1-4DA9-BF69-38FC41505E63}"/>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23" name="TextBox 22">
            <a:extLst>
              <a:ext uri="{FF2B5EF4-FFF2-40B4-BE49-F238E27FC236}">
                <a16:creationId xmlns:a16="http://schemas.microsoft.com/office/drawing/2014/main" id="{84CD2498-8C02-4783-9BC4-21C0A5585CB2}"/>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837881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3) &amp; Content (6) &amp; Numbers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27" name="Text Placeholder 11">
            <a:extLst>
              <a:ext uri="{FF2B5EF4-FFF2-40B4-BE49-F238E27FC236}">
                <a16:creationId xmlns:a16="http://schemas.microsoft.com/office/drawing/2014/main" id="{EBB36A58-C548-4E9E-85C3-DEB5102C5138}"/>
              </a:ext>
            </a:extLst>
          </p:cNvPr>
          <p:cNvSpPr>
            <a:spLocks noGrp="1"/>
          </p:cNvSpPr>
          <p:nvPr>
            <p:ph type="body" sz="quarter" idx="25"/>
          </p:nvPr>
        </p:nvSpPr>
        <p:spPr bwMode="gray">
          <a:xfrm>
            <a:off x="1787157" y="4985012"/>
            <a:ext cx="1868031"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8" name="Text Placeholder 11">
            <a:extLst>
              <a:ext uri="{FF2B5EF4-FFF2-40B4-BE49-F238E27FC236}">
                <a16:creationId xmlns:a16="http://schemas.microsoft.com/office/drawing/2014/main" id="{A8E13FBB-E82B-48DF-885F-E6FC647B2E9F}"/>
              </a:ext>
            </a:extLst>
          </p:cNvPr>
          <p:cNvSpPr>
            <a:spLocks noGrp="1"/>
          </p:cNvSpPr>
          <p:nvPr>
            <p:ph type="body" sz="quarter" idx="23"/>
          </p:nvPr>
        </p:nvSpPr>
        <p:spPr bwMode="gray">
          <a:xfrm>
            <a:off x="1770501" y="1473599"/>
            <a:ext cx="1878632"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29" name="Text Placeholder 11">
            <a:extLst>
              <a:ext uri="{FF2B5EF4-FFF2-40B4-BE49-F238E27FC236}">
                <a16:creationId xmlns:a16="http://schemas.microsoft.com/office/drawing/2014/main" id="{BEE4DB48-EE10-4614-9031-A00AE1B5E196}"/>
              </a:ext>
            </a:extLst>
          </p:cNvPr>
          <p:cNvSpPr>
            <a:spLocks noGrp="1"/>
          </p:cNvSpPr>
          <p:nvPr>
            <p:ph type="body" sz="quarter" idx="24"/>
          </p:nvPr>
        </p:nvSpPr>
        <p:spPr bwMode="gray">
          <a:xfrm>
            <a:off x="1770499" y="3240301"/>
            <a:ext cx="1878631"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0" name="Content Placeholder 3">
            <a:extLst>
              <a:ext uri="{FF2B5EF4-FFF2-40B4-BE49-F238E27FC236}">
                <a16:creationId xmlns:a16="http://schemas.microsoft.com/office/drawing/2014/main" id="{65119589-6F57-4A69-9736-D33271CF00E2}"/>
              </a:ext>
            </a:extLst>
          </p:cNvPr>
          <p:cNvSpPr>
            <a:spLocks noGrp="1"/>
          </p:cNvSpPr>
          <p:nvPr>
            <p:ph sz="quarter" idx="26"/>
          </p:nvPr>
        </p:nvSpPr>
        <p:spPr bwMode="gray">
          <a:xfrm>
            <a:off x="1770502" y="1844826"/>
            <a:ext cx="1878630" cy="1008108"/>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31" name="Content Placeholder 3">
            <a:extLst>
              <a:ext uri="{FF2B5EF4-FFF2-40B4-BE49-F238E27FC236}">
                <a16:creationId xmlns:a16="http://schemas.microsoft.com/office/drawing/2014/main" id="{628A1FB3-6503-43D5-9169-34BFEED09C8F}"/>
              </a:ext>
            </a:extLst>
          </p:cNvPr>
          <p:cNvSpPr>
            <a:spLocks noGrp="1"/>
          </p:cNvSpPr>
          <p:nvPr>
            <p:ph sz="quarter" idx="27"/>
          </p:nvPr>
        </p:nvSpPr>
        <p:spPr bwMode="gray">
          <a:xfrm>
            <a:off x="1770502" y="3600531"/>
            <a:ext cx="1878630" cy="98233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32" name="Content Placeholder 3">
            <a:extLst>
              <a:ext uri="{FF2B5EF4-FFF2-40B4-BE49-F238E27FC236}">
                <a16:creationId xmlns:a16="http://schemas.microsoft.com/office/drawing/2014/main" id="{1C5AA962-6BDD-4F47-9221-9D1520C30F36}"/>
              </a:ext>
            </a:extLst>
          </p:cNvPr>
          <p:cNvSpPr>
            <a:spLocks noGrp="1"/>
          </p:cNvSpPr>
          <p:nvPr>
            <p:ph sz="quarter" idx="28"/>
          </p:nvPr>
        </p:nvSpPr>
        <p:spPr bwMode="gray">
          <a:xfrm>
            <a:off x="1770502" y="5362908"/>
            <a:ext cx="1878630" cy="982330"/>
          </a:xfrm>
        </p:spPr>
        <p:txBody>
          <a:bodyPr lIns="0" tIns="0" rIns="0" bIns="0"/>
          <a:lstStyle>
            <a:lvl1pPr>
              <a:lnSpc>
                <a:spcPct val="100000"/>
              </a:lnSpc>
              <a:spcBef>
                <a:spcPts val="600"/>
              </a:spcBef>
              <a:defRPr/>
            </a:lvl1pPr>
            <a:lvl2pPr marL="0" indent="0">
              <a:lnSpc>
                <a:spcPct val="100000"/>
              </a:lnSpc>
              <a:spcBef>
                <a:spcPts val="600"/>
              </a:spcBef>
              <a:buNone/>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48" name="Content Placeholder 3">
            <a:extLst>
              <a:ext uri="{FF2B5EF4-FFF2-40B4-BE49-F238E27FC236}">
                <a16:creationId xmlns:a16="http://schemas.microsoft.com/office/drawing/2014/main" id="{2F992E05-4AC2-4005-9AA5-948676B96ADD}"/>
              </a:ext>
            </a:extLst>
          </p:cNvPr>
          <p:cNvSpPr>
            <a:spLocks noGrp="1"/>
          </p:cNvSpPr>
          <p:nvPr>
            <p:ph sz="quarter" idx="29"/>
          </p:nvPr>
        </p:nvSpPr>
        <p:spPr bwMode="gray">
          <a:xfrm>
            <a:off x="3921690" y="1376172"/>
            <a:ext cx="8006785" cy="1476762"/>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Content Placeholder 3">
            <a:extLst>
              <a:ext uri="{FF2B5EF4-FFF2-40B4-BE49-F238E27FC236}">
                <a16:creationId xmlns:a16="http://schemas.microsoft.com/office/drawing/2014/main" id="{C7D8B73D-DFFB-4564-9913-1F4A91652E6B}"/>
              </a:ext>
            </a:extLst>
          </p:cNvPr>
          <p:cNvSpPr>
            <a:spLocks noGrp="1"/>
          </p:cNvSpPr>
          <p:nvPr>
            <p:ph sz="quarter" idx="30"/>
          </p:nvPr>
        </p:nvSpPr>
        <p:spPr bwMode="gray">
          <a:xfrm>
            <a:off x="3921690" y="3125397"/>
            <a:ext cx="8006785" cy="1457464"/>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 name="Content Placeholder 3">
            <a:extLst>
              <a:ext uri="{FF2B5EF4-FFF2-40B4-BE49-F238E27FC236}">
                <a16:creationId xmlns:a16="http://schemas.microsoft.com/office/drawing/2014/main" id="{26FC5483-9CF4-4306-8EF5-D9A805A0E36F}"/>
              </a:ext>
            </a:extLst>
          </p:cNvPr>
          <p:cNvSpPr>
            <a:spLocks noGrp="1"/>
          </p:cNvSpPr>
          <p:nvPr>
            <p:ph sz="quarter" idx="31"/>
          </p:nvPr>
        </p:nvSpPr>
        <p:spPr bwMode="gray">
          <a:xfrm>
            <a:off x="3921690" y="4887774"/>
            <a:ext cx="8006785" cy="1457464"/>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Content Placeholder 6">
            <a:extLst>
              <a:ext uri="{FF2B5EF4-FFF2-40B4-BE49-F238E27FC236}">
                <a16:creationId xmlns:a16="http://schemas.microsoft.com/office/drawing/2014/main" id="{DCC4896F-69DF-4D11-A491-DA33D9164972}"/>
              </a:ext>
            </a:extLst>
          </p:cNvPr>
          <p:cNvSpPr>
            <a:spLocks noGrp="1"/>
          </p:cNvSpPr>
          <p:nvPr>
            <p:ph sz="quarter" idx="43" hasCustomPrompt="1"/>
          </p:nvPr>
        </p:nvSpPr>
        <p:spPr>
          <a:xfrm>
            <a:off x="263526" y="1376363"/>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01.</a:t>
            </a:r>
          </a:p>
        </p:txBody>
      </p:sp>
      <p:sp>
        <p:nvSpPr>
          <p:cNvPr id="40" name="Content Placeholder 6">
            <a:extLst>
              <a:ext uri="{FF2B5EF4-FFF2-40B4-BE49-F238E27FC236}">
                <a16:creationId xmlns:a16="http://schemas.microsoft.com/office/drawing/2014/main" id="{5A29EB00-5838-45B7-BA3A-198B03500529}"/>
              </a:ext>
            </a:extLst>
          </p:cNvPr>
          <p:cNvSpPr>
            <a:spLocks noGrp="1"/>
          </p:cNvSpPr>
          <p:nvPr>
            <p:ph sz="quarter" idx="44" hasCustomPrompt="1"/>
          </p:nvPr>
        </p:nvSpPr>
        <p:spPr>
          <a:xfrm>
            <a:off x="276908" y="3132069"/>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02.</a:t>
            </a:r>
          </a:p>
        </p:txBody>
      </p:sp>
      <p:sp>
        <p:nvSpPr>
          <p:cNvPr id="41" name="Content Placeholder 6">
            <a:extLst>
              <a:ext uri="{FF2B5EF4-FFF2-40B4-BE49-F238E27FC236}">
                <a16:creationId xmlns:a16="http://schemas.microsoft.com/office/drawing/2014/main" id="{FC50032A-194E-4086-A0FB-0D581FA9C5E7}"/>
              </a:ext>
            </a:extLst>
          </p:cNvPr>
          <p:cNvSpPr>
            <a:spLocks noGrp="1"/>
          </p:cNvSpPr>
          <p:nvPr>
            <p:ph sz="quarter" idx="45" hasCustomPrompt="1"/>
          </p:nvPr>
        </p:nvSpPr>
        <p:spPr>
          <a:xfrm>
            <a:off x="276908" y="4887774"/>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03.</a:t>
            </a:r>
          </a:p>
        </p:txBody>
      </p:sp>
      <p:sp>
        <p:nvSpPr>
          <p:cNvPr id="43" name="Picture Placeholder 24">
            <a:extLst>
              <a:ext uri="{FF2B5EF4-FFF2-40B4-BE49-F238E27FC236}">
                <a16:creationId xmlns:a16="http://schemas.microsoft.com/office/drawing/2014/main" id="{335E44AA-B43E-4F52-814F-98C557DA0881}"/>
              </a:ext>
            </a:extLst>
          </p:cNvPr>
          <p:cNvSpPr>
            <a:spLocks noGrp="1"/>
          </p:cNvSpPr>
          <p:nvPr>
            <p:ph type="pic" sz="quarter" idx="35" hasCustomPrompt="1"/>
          </p:nvPr>
        </p:nvSpPr>
        <p:spPr>
          <a:xfrm>
            <a:off x="1777133" y="1361963"/>
            <a:ext cx="1872000" cy="28800"/>
          </a:xfrm>
          <a:solidFill>
            <a:schemeClr val="tx2"/>
          </a:solidFill>
          <a:ln>
            <a:noFill/>
          </a:ln>
        </p:spPr>
        <p:txBody>
          <a:bodyPr/>
          <a:lstStyle>
            <a:lvl1pPr>
              <a:defRPr sz="100"/>
            </a:lvl1pPr>
          </a:lstStyle>
          <a:p>
            <a:r>
              <a:rPr lang="en-US" dirty="0"/>
              <a:t>.</a:t>
            </a:r>
          </a:p>
        </p:txBody>
      </p:sp>
      <p:sp>
        <p:nvSpPr>
          <p:cNvPr id="44" name="Picture Placeholder 24">
            <a:extLst>
              <a:ext uri="{FF2B5EF4-FFF2-40B4-BE49-F238E27FC236}">
                <a16:creationId xmlns:a16="http://schemas.microsoft.com/office/drawing/2014/main" id="{F0C6338A-A71B-4CAC-AF5B-74478A59D15D}"/>
              </a:ext>
            </a:extLst>
          </p:cNvPr>
          <p:cNvSpPr>
            <a:spLocks noGrp="1"/>
          </p:cNvSpPr>
          <p:nvPr>
            <p:ph type="pic" sz="quarter" idx="36" hasCustomPrompt="1"/>
          </p:nvPr>
        </p:nvSpPr>
        <p:spPr>
          <a:xfrm>
            <a:off x="1777133" y="3128036"/>
            <a:ext cx="1872000" cy="28800"/>
          </a:xfrm>
          <a:solidFill>
            <a:schemeClr val="tx1"/>
          </a:solidFill>
          <a:ln>
            <a:noFill/>
          </a:ln>
        </p:spPr>
        <p:txBody>
          <a:bodyPr/>
          <a:lstStyle>
            <a:lvl1pPr>
              <a:defRPr sz="100"/>
            </a:lvl1pPr>
          </a:lstStyle>
          <a:p>
            <a:r>
              <a:rPr lang="en-US" dirty="0"/>
              <a:t>.</a:t>
            </a:r>
          </a:p>
        </p:txBody>
      </p:sp>
      <p:sp>
        <p:nvSpPr>
          <p:cNvPr id="45" name="Picture Placeholder 24">
            <a:extLst>
              <a:ext uri="{FF2B5EF4-FFF2-40B4-BE49-F238E27FC236}">
                <a16:creationId xmlns:a16="http://schemas.microsoft.com/office/drawing/2014/main" id="{2C43BC57-4FA2-4A87-9028-F10631A3AE13}"/>
              </a:ext>
            </a:extLst>
          </p:cNvPr>
          <p:cNvSpPr>
            <a:spLocks noGrp="1"/>
          </p:cNvSpPr>
          <p:nvPr>
            <p:ph type="pic" sz="quarter" idx="37" hasCustomPrompt="1"/>
          </p:nvPr>
        </p:nvSpPr>
        <p:spPr>
          <a:xfrm>
            <a:off x="1777133" y="4873374"/>
            <a:ext cx="1872000" cy="28800"/>
          </a:xfrm>
          <a:solidFill>
            <a:schemeClr val="accent4"/>
          </a:solidFill>
          <a:ln>
            <a:noFill/>
          </a:ln>
        </p:spPr>
        <p:txBody>
          <a:bodyPr/>
          <a:lstStyle>
            <a:lvl1pPr>
              <a:defRPr sz="100"/>
            </a:lvl1pPr>
          </a:lstStyle>
          <a:p>
            <a:r>
              <a:rPr lang="en-US" dirty="0"/>
              <a:t>.</a:t>
            </a:r>
          </a:p>
        </p:txBody>
      </p:sp>
      <p:sp>
        <p:nvSpPr>
          <p:cNvPr id="22" name="Title 1">
            <a:extLst>
              <a:ext uri="{FF2B5EF4-FFF2-40B4-BE49-F238E27FC236}">
                <a16:creationId xmlns:a16="http://schemas.microsoft.com/office/drawing/2014/main" id="{69A314F6-1FEB-4F11-806C-E3D4AD539CEE}"/>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21" name="TextBox 20">
            <a:extLst>
              <a:ext uri="{FF2B5EF4-FFF2-40B4-BE49-F238E27FC236}">
                <a16:creationId xmlns:a16="http://schemas.microsoft.com/office/drawing/2014/main" id="{03E06BB2-0B17-4D61-8854-91B28E71D3A9}"/>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3303075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able of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04DA-BB47-4750-8A44-88B15E82698A}"/>
              </a:ext>
            </a:extLst>
          </p:cNvPr>
          <p:cNvSpPr>
            <a:spLocks noGrp="1"/>
          </p:cNvSpPr>
          <p:nvPr>
            <p:ph type="ctrTitle" hasCustomPrompt="1"/>
          </p:nvPr>
        </p:nvSpPr>
        <p:spPr>
          <a:xfrm>
            <a:off x="1598907" y="1990949"/>
            <a:ext cx="8815185" cy="494203"/>
          </a:xfrm>
        </p:spPr>
        <p:txBody>
          <a:bodyPr anchor="t"/>
          <a:lstStyle>
            <a:lvl1pPr algn="l">
              <a:defRPr sz="3200">
                <a:solidFill>
                  <a:schemeClr val="tx1"/>
                </a:solidFill>
              </a:defRPr>
            </a:lvl1pPr>
          </a:lstStyle>
          <a:p>
            <a:r>
              <a:rPr lang="en-US" dirty="0"/>
              <a:t>Table of Contents</a:t>
            </a:r>
          </a:p>
        </p:txBody>
      </p:sp>
      <p:sp>
        <p:nvSpPr>
          <p:cNvPr id="3" name="Subtitle 2">
            <a:extLst>
              <a:ext uri="{FF2B5EF4-FFF2-40B4-BE49-F238E27FC236}">
                <a16:creationId xmlns:a16="http://schemas.microsoft.com/office/drawing/2014/main" id="{177D401E-C526-460A-93D8-F3AC71E51603}"/>
              </a:ext>
            </a:extLst>
          </p:cNvPr>
          <p:cNvSpPr>
            <a:spLocks noGrp="1"/>
          </p:cNvSpPr>
          <p:nvPr>
            <p:ph type="subTitle" idx="1" hasCustomPrompt="1"/>
          </p:nvPr>
        </p:nvSpPr>
        <p:spPr>
          <a:xfrm>
            <a:off x="1598907" y="3238500"/>
            <a:ext cx="8815185" cy="3106738"/>
          </a:xfrm>
        </p:spPr>
        <p:txBody>
          <a:bodyPr tIns="0"/>
          <a:lstStyle>
            <a:lvl1pPr marL="457200" marR="0" indent="-457200" algn="l" defTabSz="914400" rtl="0" eaLnBrk="1" fontAlgn="auto" latinLnBrk="0" hangingPunct="1">
              <a:lnSpc>
                <a:spcPct val="90000"/>
              </a:lnSpc>
              <a:spcBef>
                <a:spcPts val="1000"/>
              </a:spcBef>
              <a:spcAft>
                <a:spcPts val="0"/>
              </a:spcAft>
              <a:buClrTx/>
              <a:buSzTx/>
              <a:buFont typeface="+mj-lt"/>
              <a:buAutoNum type="arabicPeriod"/>
              <a:tabLst/>
              <a:defRPr sz="2000" b="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text</a:t>
            </a:r>
          </a:p>
          <a:p>
            <a:r>
              <a:rPr lang="en-US" dirty="0"/>
              <a:t>Sample text</a:t>
            </a:r>
          </a:p>
          <a:p>
            <a:r>
              <a:rPr lang="en-US" dirty="0"/>
              <a:t>Sample text</a:t>
            </a:r>
          </a:p>
          <a:p>
            <a:endParaRPr lang="en-US" dirty="0"/>
          </a:p>
        </p:txBody>
      </p:sp>
      <p:sp>
        <p:nvSpPr>
          <p:cNvPr id="5" name="Footer Placeholder 4">
            <a:extLst>
              <a:ext uri="{FF2B5EF4-FFF2-40B4-BE49-F238E27FC236}">
                <a16:creationId xmlns:a16="http://schemas.microsoft.com/office/drawing/2014/main" id="{EC335698-AD40-4284-9146-56895C166387}"/>
              </a:ext>
            </a:extLst>
          </p:cNvPr>
          <p:cNvSpPr>
            <a:spLocks noGrp="1"/>
          </p:cNvSpPr>
          <p:nvPr>
            <p:ph type="ftr" sz="quarter" idx="11"/>
          </p:nvPr>
        </p:nvSpPr>
        <p:spPr>
          <a:xfrm>
            <a:off x="266400" y="6555600"/>
            <a:ext cx="8852400" cy="212400"/>
          </a:xfrm>
          <a:prstGeom prst="rect">
            <a:avLst/>
          </a:prstGeom>
        </p:spPr>
        <p:txBody>
          <a:bodyPr/>
          <a:lstStyle>
            <a:lvl1pPr>
              <a:defRPr>
                <a:solidFill>
                  <a:schemeClr val="accent4"/>
                </a:solidFill>
              </a:defRPr>
            </a:lvl1pPr>
          </a:lstStyle>
          <a:p>
            <a:endParaRPr lang="en-US" dirty="0"/>
          </a:p>
        </p:txBody>
      </p:sp>
      <p:sp>
        <p:nvSpPr>
          <p:cNvPr id="6" name="Slide Number Placeholder 5">
            <a:extLst>
              <a:ext uri="{FF2B5EF4-FFF2-40B4-BE49-F238E27FC236}">
                <a16:creationId xmlns:a16="http://schemas.microsoft.com/office/drawing/2014/main" id="{03815D6C-0C71-4C18-998E-2E308A2ABC64}"/>
              </a:ext>
            </a:extLst>
          </p:cNvPr>
          <p:cNvSpPr>
            <a:spLocks noGrp="1"/>
          </p:cNvSpPr>
          <p:nvPr>
            <p:ph type="sldNum" sz="quarter" idx="12"/>
          </p:nvPr>
        </p:nvSpPr>
        <p:spPr/>
        <p:txBody>
          <a:bodyPr/>
          <a:lstStyle/>
          <a:p>
            <a:fld id="{C24EC536-6FE3-4540-8D85-74C58F0BF697}" type="slidenum">
              <a:rPr lang="en-US" smtClean="0"/>
              <a:t>‹#›</a:t>
            </a:fld>
            <a:endParaRPr lang="en-US" dirty="0"/>
          </a:p>
        </p:txBody>
      </p:sp>
      <p:grpSp>
        <p:nvGrpSpPr>
          <p:cNvPr id="8" name="グループ化 39">
            <a:extLst>
              <a:ext uri="{FF2B5EF4-FFF2-40B4-BE49-F238E27FC236}">
                <a16:creationId xmlns:a16="http://schemas.microsoft.com/office/drawing/2014/main" id="{B3FFABD1-269F-4846-BFA7-64B93DCEC6FF}"/>
              </a:ext>
            </a:extLst>
          </p:cNvPr>
          <p:cNvGrpSpPr/>
          <p:nvPr userDrawn="1"/>
        </p:nvGrpSpPr>
        <p:grpSpPr bwMode="gray">
          <a:xfrm>
            <a:off x="263526" y="2708310"/>
            <a:ext cx="11664950" cy="129984"/>
            <a:chOff x="324487" y="2057426"/>
            <a:chExt cx="8495663" cy="97488"/>
          </a:xfrm>
        </p:grpSpPr>
        <p:sp>
          <p:nvSpPr>
            <p:cNvPr id="9" name="正方形/長方形 11">
              <a:extLst>
                <a:ext uri="{FF2B5EF4-FFF2-40B4-BE49-F238E27FC236}">
                  <a16:creationId xmlns:a16="http://schemas.microsoft.com/office/drawing/2014/main" id="{4E3F898B-5217-45A3-AF93-4EDA063B5749}"/>
                </a:ext>
              </a:extLst>
            </p:cNvPr>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10" name="グループ化 16">
              <a:extLst>
                <a:ext uri="{FF2B5EF4-FFF2-40B4-BE49-F238E27FC236}">
                  <a16:creationId xmlns:a16="http://schemas.microsoft.com/office/drawing/2014/main" id="{CEAA1F3A-29E0-4030-B5D2-D5DBBF92BB2E}"/>
                </a:ext>
              </a:extLst>
            </p:cNvPr>
            <p:cNvGrpSpPr/>
            <p:nvPr/>
          </p:nvGrpSpPr>
          <p:grpSpPr bwMode="gray">
            <a:xfrm>
              <a:off x="324487" y="2057426"/>
              <a:ext cx="1938812" cy="97488"/>
              <a:chOff x="312738" y="2747963"/>
              <a:chExt cx="1970087" cy="109537"/>
            </a:xfrm>
          </p:grpSpPr>
          <p:sp>
            <p:nvSpPr>
              <p:cNvPr id="11" name="正方形/長方形 42">
                <a:extLst>
                  <a:ext uri="{FF2B5EF4-FFF2-40B4-BE49-F238E27FC236}">
                    <a16:creationId xmlns:a16="http://schemas.microsoft.com/office/drawing/2014/main" id="{6DDE0990-A36E-471E-933F-CBBD7D5F100B}"/>
                  </a:ext>
                </a:extLst>
              </p:cNvPr>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12" name="正方形/長方形 43">
                <a:extLst>
                  <a:ext uri="{FF2B5EF4-FFF2-40B4-BE49-F238E27FC236}">
                    <a16:creationId xmlns:a16="http://schemas.microsoft.com/office/drawing/2014/main" id="{CCC91D33-C000-46EE-8043-68A33CD8C5CB}"/>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pic>
        <p:nvPicPr>
          <p:cNvPr id="13" name="Graphic 12">
            <a:extLst>
              <a:ext uri="{FF2B5EF4-FFF2-40B4-BE49-F238E27FC236}">
                <a16:creationId xmlns:a16="http://schemas.microsoft.com/office/drawing/2014/main" id="{5FE3BFDD-994B-4A75-934D-9FE05C5D6B9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1664" y="41555"/>
            <a:ext cx="4054618" cy="962688"/>
          </a:xfrm>
          <a:prstGeom prst="rect">
            <a:avLst/>
          </a:prstGeom>
        </p:spPr>
      </p:pic>
      <p:sp>
        <p:nvSpPr>
          <p:cNvPr id="15" name="TextBox 14">
            <a:extLst>
              <a:ext uri="{FF2B5EF4-FFF2-40B4-BE49-F238E27FC236}">
                <a16:creationId xmlns:a16="http://schemas.microsoft.com/office/drawing/2014/main" id="{AD36A26B-CDD1-4B69-AB11-52CDEC80C946}"/>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
        <p:nvSpPr>
          <p:cNvPr id="4"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A2D70D5A-D748-4762-809E-3346AFAD87A3}"/>
              </a:ext>
            </a:extLst>
          </p:cNvPr>
          <p:cNvSpPr txBox="1"/>
          <p:nvPr userDrawn="1"/>
        </p:nvSpPr>
        <p:spPr bwMode="gray">
          <a:xfrm>
            <a:off x="9384507" y="6604001"/>
            <a:ext cx="2160000" cy="224432"/>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730" b="0" i="0" u="none" strike="noStrike" kern="1200" cap="none" spc="0" normalizeH="0" baseline="0" noProof="0">
                <a:ln>
                  <a:noFill/>
                </a:ln>
                <a:solidFill>
                  <a:schemeClr val="tx1"/>
                </a:solidFill>
                <a:effectLst/>
                <a:uLnTx/>
                <a:uFillTx/>
                <a:latin typeface="+mn-lt"/>
                <a:ea typeface="+mn-ea"/>
                <a:cs typeface="+mn-cs"/>
              </a:rPr>
              <a:t>© Hitachi ABB Power Grids 2020. All rights reserved</a:t>
            </a:r>
            <a:endParaRPr kumimoji="0" lang="en-US" sz="73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53289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3) &amp; Content (3) &amp; Numbers (3)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02" name="Text Placeholder 11">
            <a:extLst>
              <a:ext uri="{FF2B5EF4-FFF2-40B4-BE49-F238E27FC236}">
                <a16:creationId xmlns:a16="http://schemas.microsoft.com/office/drawing/2014/main" id="{3A565005-F6E5-4BD3-9F5B-6AF58E8DE816}"/>
              </a:ext>
            </a:extLst>
          </p:cNvPr>
          <p:cNvSpPr>
            <a:spLocks noGrp="1"/>
          </p:cNvSpPr>
          <p:nvPr>
            <p:ph type="body" sz="quarter" idx="23"/>
          </p:nvPr>
        </p:nvSpPr>
        <p:spPr bwMode="gray">
          <a:xfrm>
            <a:off x="1770501" y="1473599"/>
            <a:ext cx="1878632"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111" name="Text Placeholder 11">
            <a:extLst>
              <a:ext uri="{FF2B5EF4-FFF2-40B4-BE49-F238E27FC236}">
                <a16:creationId xmlns:a16="http://schemas.microsoft.com/office/drawing/2014/main" id="{E6444A91-ACC7-4CF8-9946-617E2C1A7C33}"/>
              </a:ext>
            </a:extLst>
          </p:cNvPr>
          <p:cNvSpPr>
            <a:spLocks noGrp="1"/>
          </p:cNvSpPr>
          <p:nvPr>
            <p:ph type="body" sz="quarter" idx="24"/>
          </p:nvPr>
        </p:nvSpPr>
        <p:spPr bwMode="gray">
          <a:xfrm>
            <a:off x="1777130" y="2972161"/>
            <a:ext cx="18720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114" name="Text Placeholder 11">
            <a:extLst>
              <a:ext uri="{FF2B5EF4-FFF2-40B4-BE49-F238E27FC236}">
                <a16:creationId xmlns:a16="http://schemas.microsoft.com/office/drawing/2014/main" id="{F9466146-4718-4169-BEFC-27BB664EE8E7}"/>
              </a:ext>
            </a:extLst>
          </p:cNvPr>
          <p:cNvSpPr>
            <a:spLocks noGrp="1"/>
          </p:cNvSpPr>
          <p:nvPr>
            <p:ph type="body" sz="quarter" idx="25"/>
          </p:nvPr>
        </p:nvSpPr>
        <p:spPr bwMode="gray">
          <a:xfrm>
            <a:off x="1775520" y="4400322"/>
            <a:ext cx="18720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117" name="Content Placeholder 3">
            <a:extLst>
              <a:ext uri="{FF2B5EF4-FFF2-40B4-BE49-F238E27FC236}">
                <a16:creationId xmlns:a16="http://schemas.microsoft.com/office/drawing/2014/main" id="{D0BB9BD1-AFA8-4777-BD7E-03C05346F0B8}"/>
              </a:ext>
            </a:extLst>
          </p:cNvPr>
          <p:cNvSpPr>
            <a:spLocks noGrp="1"/>
          </p:cNvSpPr>
          <p:nvPr>
            <p:ph sz="quarter" idx="38"/>
          </p:nvPr>
        </p:nvSpPr>
        <p:spPr bwMode="gray">
          <a:xfrm>
            <a:off x="3921690" y="1376363"/>
            <a:ext cx="8006785" cy="1294301"/>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8" name="Content Placeholder 3">
            <a:extLst>
              <a:ext uri="{FF2B5EF4-FFF2-40B4-BE49-F238E27FC236}">
                <a16:creationId xmlns:a16="http://schemas.microsoft.com/office/drawing/2014/main" id="{2F46FA40-89ED-483D-B576-C0B7126B3D16}"/>
              </a:ext>
            </a:extLst>
          </p:cNvPr>
          <p:cNvSpPr>
            <a:spLocks noGrp="1"/>
          </p:cNvSpPr>
          <p:nvPr>
            <p:ph sz="quarter" idx="39"/>
          </p:nvPr>
        </p:nvSpPr>
        <p:spPr bwMode="gray">
          <a:xfrm>
            <a:off x="3921690" y="2863928"/>
            <a:ext cx="8006785" cy="1294301"/>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9" name="Content Placeholder 3">
            <a:extLst>
              <a:ext uri="{FF2B5EF4-FFF2-40B4-BE49-F238E27FC236}">
                <a16:creationId xmlns:a16="http://schemas.microsoft.com/office/drawing/2014/main" id="{D940D62B-2E1F-4339-B9F3-000831E52417}"/>
              </a:ext>
            </a:extLst>
          </p:cNvPr>
          <p:cNvSpPr>
            <a:spLocks noGrp="1"/>
          </p:cNvSpPr>
          <p:nvPr>
            <p:ph sz="quarter" idx="40"/>
          </p:nvPr>
        </p:nvSpPr>
        <p:spPr bwMode="gray">
          <a:xfrm>
            <a:off x="3921690" y="4303084"/>
            <a:ext cx="8006785" cy="1294301"/>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6">
            <a:extLst>
              <a:ext uri="{FF2B5EF4-FFF2-40B4-BE49-F238E27FC236}">
                <a16:creationId xmlns:a16="http://schemas.microsoft.com/office/drawing/2014/main" id="{00B1F805-6796-4988-BDAC-995B3E05D34F}"/>
              </a:ext>
            </a:extLst>
          </p:cNvPr>
          <p:cNvSpPr>
            <a:spLocks noGrp="1"/>
          </p:cNvSpPr>
          <p:nvPr>
            <p:ph sz="quarter" idx="43" hasCustomPrompt="1"/>
          </p:nvPr>
        </p:nvSpPr>
        <p:spPr>
          <a:xfrm>
            <a:off x="263526" y="1376363"/>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01.</a:t>
            </a:r>
          </a:p>
        </p:txBody>
      </p:sp>
      <p:sp>
        <p:nvSpPr>
          <p:cNvPr id="24" name="Content Placeholder 6">
            <a:extLst>
              <a:ext uri="{FF2B5EF4-FFF2-40B4-BE49-F238E27FC236}">
                <a16:creationId xmlns:a16="http://schemas.microsoft.com/office/drawing/2014/main" id="{8D88CFA7-09AB-4767-BF53-0124083462AB}"/>
              </a:ext>
            </a:extLst>
          </p:cNvPr>
          <p:cNvSpPr>
            <a:spLocks noGrp="1"/>
          </p:cNvSpPr>
          <p:nvPr>
            <p:ph sz="quarter" idx="44" hasCustomPrompt="1"/>
          </p:nvPr>
        </p:nvSpPr>
        <p:spPr>
          <a:xfrm>
            <a:off x="276908" y="2863928"/>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02.</a:t>
            </a:r>
          </a:p>
        </p:txBody>
      </p:sp>
      <p:sp>
        <p:nvSpPr>
          <p:cNvPr id="25" name="Content Placeholder 6">
            <a:extLst>
              <a:ext uri="{FF2B5EF4-FFF2-40B4-BE49-F238E27FC236}">
                <a16:creationId xmlns:a16="http://schemas.microsoft.com/office/drawing/2014/main" id="{019348E2-113B-47F8-A86B-A5A55F501F79}"/>
              </a:ext>
            </a:extLst>
          </p:cNvPr>
          <p:cNvSpPr>
            <a:spLocks noGrp="1"/>
          </p:cNvSpPr>
          <p:nvPr>
            <p:ph sz="quarter" idx="45" hasCustomPrompt="1"/>
          </p:nvPr>
        </p:nvSpPr>
        <p:spPr>
          <a:xfrm>
            <a:off x="276908" y="4303084"/>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03.</a:t>
            </a:r>
          </a:p>
        </p:txBody>
      </p:sp>
      <p:sp>
        <p:nvSpPr>
          <p:cNvPr id="26" name="Text Placeholder 7">
            <a:extLst>
              <a:ext uri="{FF2B5EF4-FFF2-40B4-BE49-F238E27FC236}">
                <a16:creationId xmlns:a16="http://schemas.microsoft.com/office/drawing/2014/main" id="{DD44EDD3-36EC-41BB-85BC-E402BF438967}"/>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27" name="Picture Placeholder 24">
            <a:extLst>
              <a:ext uri="{FF2B5EF4-FFF2-40B4-BE49-F238E27FC236}">
                <a16:creationId xmlns:a16="http://schemas.microsoft.com/office/drawing/2014/main" id="{432CA99F-AD39-4BEA-9808-5AF5E8DCD97E}"/>
              </a:ext>
            </a:extLst>
          </p:cNvPr>
          <p:cNvSpPr>
            <a:spLocks noGrp="1"/>
          </p:cNvSpPr>
          <p:nvPr>
            <p:ph type="pic" sz="quarter" idx="35" hasCustomPrompt="1"/>
          </p:nvPr>
        </p:nvSpPr>
        <p:spPr>
          <a:xfrm>
            <a:off x="1777133" y="1361963"/>
            <a:ext cx="1872000" cy="28800"/>
          </a:xfrm>
          <a:solidFill>
            <a:schemeClr val="tx2"/>
          </a:solidFill>
          <a:ln>
            <a:noFill/>
          </a:ln>
        </p:spPr>
        <p:txBody>
          <a:bodyPr/>
          <a:lstStyle>
            <a:lvl1pPr>
              <a:defRPr sz="100"/>
            </a:lvl1pPr>
          </a:lstStyle>
          <a:p>
            <a:r>
              <a:rPr lang="en-US" dirty="0"/>
              <a:t>.</a:t>
            </a:r>
          </a:p>
        </p:txBody>
      </p:sp>
      <p:sp>
        <p:nvSpPr>
          <p:cNvPr id="28" name="Picture Placeholder 24">
            <a:extLst>
              <a:ext uri="{FF2B5EF4-FFF2-40B4-BE49-F238E27FC236}">
                <a16:creationId xmlns:a16="http://schemas.microsoft.com/office/drawing/2014/main" id="{48BB02C5-247F-42F1-96D2-25DBA425D172}"/>
              </a:ext>
            </a:extLst>
          </p:cNvPr>
          <p:cNvSpPr>
            <a:spLocks noGrp="1"/>
          </p:cNvSpPr>
          <p:nvPr>
            <p:ph type="pic" sz="quarter" idx="36" hasCustomPrompt="1"/>
          </p:nvPr>
        </p:nvSpPr>
        <p:spPr>
          <a:xfrm>
            <a:off x="1777133" y="2849528"/>
            <a:ext cx="1872000" cy="28800"/>
          </a:xfrm>
          <a:solidFill>
            <a:schemeClr val="tx1"/>
          </a:solidFill>
          <a:ln>
            <a:noFill/>
          </a:ln>
        </p:spPr>
        <p:txBody>
          <a:bodyPr/>
          <a:lstStyle>
            <a:lvl1pPr>
              <a:defRPr sz="100"/>
            </a:lvl1pPr>
          </a:lstStyle>
          <a:p>
            <a:r>
              <a:rPr lang="en-US" dirty="0"/>
              <a:t>.</a:t>
            </a:r>
          </a:p>
        </p:txBody>
      </p:sp>
      <p:sp>
        <p:nvSpPr>
          <p:cNvPr id="29" name="Picture Placeholder 24">
            <a:extLst>
              <a:ext uri="{FF2B5EF4-FFF2-40B4-BE49-F238E27FC236}">
                <a16:creationId xmlns:a16="http://schemas.microsoft.com/office/drawing/2014/main" id="{835005D8-4397-48A4-8DEE-0653C485F523}"/>
              </a:ext>
            </a:extLst>
          </p:cNvPr>
          <p:cNvSpPr>
            <a:spLocks noGrp="1"/>
          </p:cNvSpPr>
          <p:nvPr>
            <p:ph type="pic" sz="quarter" idx="37" hasCustomPrompt="1"/>
          </p:nvPr>
        </p:nvSpPr>
        <p:spPr>
          <a:xfrm>
            <a:off x="1777133" y="4290642"/>
            <a:ext cx="1872000" cy="28800"/>
          </a:xfrm>
          <a:solidFill>
            <a:schemeClr val="accent4"/>
          </a:solidFill>
          <a:ln>
            <a:noFill/>
          </a:ln>
        </p:spPr>
        <p:txBody>
          <a:bodyPr/>
          <a:lstStyle>
            <a:lvl1pPr>
              <a:defRPr sz="100"/>
            </a:lvl1pPr>
          </a:lstStyle>
          <a:p>
            <a:r>
              <a:rPr lang="en-US" dirty="0"/>
              <a:t>.</a:t>
            </a:r>
          </a:p>
        </p:txBody>
      </p:sp>
      <p:sp>
        <p:nvSpPr>
          <p:cNvPr id="20" name="Title 1">
            <a:extLst>
              <a:ext uri="{FF2B5EF4-FFF2-40B4-BE49-F238E27FC236}">
                <a16:creationId xmlns:a16="http://schemas.microsoft.com/office/drawing/2014/main" id="{FBC9DADF-2DD6-49C8-B226-2EAE5C8E7ED1}"/>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18" name="Content Placeholder 3">
            <a:extLst>
              <a:ext uri="{FF2B5EF4-FFF2-40B4-BE49-F238E27FC236}">
                <a16:creationId xmlns:a16="http://schemas.microsoft.com/office/drawing/2014/main" id="{77463CE8-CEC7-491B-AEE7-C626E86D052E}"/>
              </a:ext>
            </a:extLst>
          </p:cNvPr>
          <p:cNvSpPr>
            <a:spLocks noGrp="1"/>
          </p:cNvSpPr>
          <p:nvPr>
            <p:ph sz="quarter" idx="26"/>
          </p:nvPr>
        </p:nvSpPr>
        <p:spPr bwMode="gray">
          <a:xfrm>
            <a:off x="1770502" y="1844826"/>
            <a:ext cx="1878630" cy="825838"/>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19" name="Content Placeholder 3">
            <a:extLst>
              <a:ext uri="{FF2B5EF4-FFF2-40B4-BE49-F238E27FC236}">
                <a16:creationId xmlns:a16="http://schemas.microsoft.com/office/drawing/2014/main" id="{5E70668A-DC62-457E-BA02-26C28D66D891}"/>
              </a:ext>
            </a:extLst>
          </p:cNvPr>
          <p:cNvSpPr>
            <a:spLocks noGrp="1"/>
          </p:cNvSpPr>
          <p:nvPr>
            <p:ph sz="quarter" idx="27"/>
          </p:nvPr>
        </p:nvSpPr>
        <p:spPr bwMode="gray">
          <a:xfrm>
            <a:off x="1770502" y="3341643"/>
            <a:ext cx="1878630" cy="814843"/>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21" name="Content Placeholder 3">
            <a:extLst>
              <a:ext uri="{FF2B5EF4-FFF2-40B4-BE49-F238E27FC236}">
                <a16:creationId xmlns:a16="http://schemas.microsoft.com/office/drawing/2014/main" id="{203BC8E2-0A65-4017-BFCD-76D59EB45FE8}"/>
              </a:ext>
            </a:extLst>
          </p:cNvPr>
          <p:cNvSpPr>
            <a:spLocks noGrp="1"/>
          </p:cNvSpPr>
          <p:nvPr>
            <p:ph sz="quarter" idx="28"/>
          </p:nvPr>
        </p:nvSpPr>
        <p:spPr bwMode="gray">
          <a:xfrm>
            <a:off x="1770502" y="4767561"/>
            <a:ext cx="1878630" cy="827341"/>
          </a:xfrm>
        </p:spPr>
        <p:txBody>
          <a:bodyPr lIns="0" tIns="0" rIns="0" bIns="0"/>
          <a:lstStyle>
            <a:lvl1pPr>
              <a:lnSpc>
                <a:spcPct val="100000"/>
              </a:lnSpc>
              <a:spcBef>
                <a:spcPts val="600"/>
              </a:spcBef>
              <a:defRPr/>
            </a:lvl1pPr>
            <a:lvl2pPr marL="0" indent="0">
              <a:lnSpc>
                <a:spcPct val="100000"/>
              </a:lnSpc>
              <a:spcBef>
                <a:spcPts val="600"/>
              </a:spcBef>
              <a:buNone/>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30" name="TextBox 29">
            <a:extLst>
              <a:ext uri="{FF2B5EF4-FFF2-40B4-BE49-F238E27FC236}">
                <a16:creationId xmlns:a16="http://schemas.microsoft.com/office/drawing/2014/main" id="{C658819D-4785-4A7D-89CC-5723A1AC2FA8}"/>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633581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4.1) &amp; Content (4.1) &amp; Numbers (4.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28" name="Text Placeholder 11">
            <a:extLst>
              <a:ext uri="{FF2B5EF4-FFF2-40B4-BE49-F238E27FC236}">
                <a16:creationId xmlns:a16="http://schemas.microsoft.com/office/drawing/2014/main" id="{BF68FEBD-BEFC-4726-874B-6289F0616A06}"/>
              </a:ext>
            </a:extLst>
          </p:cNvPr>
          <p:cNvSpPr>
            <a:spLocks noGrp="1"/>
          </p:cNvSpPr>
          <p:nvPr>
            <p:ph type="body" sz="quarter" idx="26"/>
          </p:nvPr>
        </p:nvSpPr>
        <p:spPr bwMode="gray">
          <a:xfrm>
            <a:off x="1770501" y="1473599"/>
            <a:ext cx="1878632"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2" name="Text Placeholder 11">
            <a:extLst>
              <a:ext uri="{FF2B5EF4-FFF2-40B4-BE49-F238E27FC236}">
                <a16:creationId xmlns:a16="http://schemas.microsoft.com/office/drawing/2014/main" id="{092CBB90-B3D5-45EB-A5C7-4055E1FF503F}"/>
              </a:ext>
            </a:extLst>
          </p:cNvPr>
          <p:cNvSpPr>
            <a:spLocks noGrp="1"/>
          </p:cNvSpPr>
          <p:nvPr>
            <p:ph type="body" sz="quarter" idx="39"/>
          </p:nvPr>
        </p:nvSpPr>
        <p:spPr bwMode="gray">
          <a:xfrm>
            <a:off x="1770501" y="2805379"/>
            <a:ext cx="1878632"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4" name="Text Placeholder 11">
            <a:extLst>
              <a:ext uri="{FF2B5EF4-FFF2-40B4-BE49-F238E27FC236}">
                <a16:creationId xmlns:a16="http://schemas.microsoft.com/office/drawing/2014/main" id="{728B220A-6603-4016-8181-30353C6AE4C9}"/>
              </a:ext>
            </a:extLst>
          </p:cNvPr>
          <p:cNvSpPr>
            <a:spLocks noGrp="1"/>
          </p:cNvSpPr>
          <p:nvPr>
            <p:ph type="body" sz="quarter" idx="40"/>
          </p:nvPr>
        </p:nvSpPr>
        <p:spPr bwMode="gray">
          <a:xfrm>
            <a:off x="1770501" y="4122968"/>
            <a:ext cx="1878632"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2" name="Text Placeholder 11">
            <a:extLst>
              <a:ext uri="{FF2B5EF4-FFF2-40B4-BE49-F238E27FC236}">
                <a16:creationId xmlns:a16="http://schemas.microsoft.com/office/drawing/2014/main" id="{E30EC2DD-1F4A-4356-9646-C28E53D7970A}"/>
              </a:ext>
            </a:extLst>
          </p:cNvPr>
          <p:cNvSpPr>
            <a:spLocks noGrp="1"/>
          </p:cNvSpPr>
          <p:nvPr>
            <p:ph type="body" sz="quarter" idx="41"/>
          </p:nvPr>
        </p:nvSpPr>
        <p:spPr bwMode="gray">
          <a:xfrm>
            <a:off x="1770501" y="5443614"/>
            <a:ext cx="1878632"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49" name="Content Placeholder 3">
            <a:extLst>
              <a:ext uri="{FF2B5EF4-FFF2-40B4-BE49-F238E27FC236}">
                <a16:creationId xmlns:a16="http://schemas.microsoft.com/office/drawing/2014/main" id="{CFBBB2FF-A24B-4F09-BA72-DC718D4331B3}"/>
              </a:ext>
            </a:extLst>
          </p:cNvPr>
          <p:cNvSpPr>
            <a:spLocks noGrp="1"/>
          </p:cNvSpPr>
          <p:nvPr>
            <p:ph sz="quarter" idx="38"/>
          </p:nvPr>
        </p:nvSpPr>
        <p:spPr bwMode="gray">
          <a:xfrm>
            <a:off x="3921690" y="2705088"/>
            <a:ext cx="8006785" cy="100283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p:txBody>
      </p:sp>
      <p:sp>
        <p:nvSpPr>
          <p:cNvPr id="50" name="Content Placeholder 3">
            <a:extLst>
              <a:ext uri="{FF2B5EF4-FFF2-40B4-BE49-F238E27FC236}">
                <a16:creationId xmlns:a16="http://schemas.microsoft.com/office/drawing/2014/main" id="{CB993417-83D5-41F8-BAF9-2986F007C1C6}"/>
              </a:ext>
            </a:extLst>
          </p:cNvPr>
          <p:cNvSpPr>
            <a:spLocks noGrp="1"/>
          </p:cNvSpPr>
          <p:nvPr>
            <p:ph sz="quarter" idx="45"/>
          </p:nvPr>
        </p:nvSpPr>
        <p:spPr bwMode="gray">
          <a:xfrm>
            <a:off x="3921690" y="1376363"/>
            <a:ext cx="8006785" cy="100283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p:txBody>
      </p:sp>
      <p:sp>
        <p:nvSpPr>
          <p:cNvPr id="51" name="Content Placeholder 3">
            <a:extLst>
              <a:ext uri="{FF2B5EF4-FFF2-40B4-BE49-F238E27FC236}">
                <a16:creationId xmlns:a16="http://schemas.microsoft.com/office/drawing/2014/main" id="{8152D743-82D2-45BC-9D72-C38ED8D00974}"/>
              </a:ext>
            </a:extLst>
          </p:cNvPr>
          <p:cNvSpPr>
            <a:spLocks noGrp="1"/>
          </p:cNvSpPr>
          <p:nvPr>
            <p:ph sz="quarter" idx="46"/>
          </p:nvPr>
        </p:nvSpPr>
        <p:spPr bwMode="gray">
          <a:xfrm>
            <a:off x="3921690" y="4025732"/>
            <a:ext cx="8006785" cy="100283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p:txBody>
      </p:sp>
      <p:sp>
        <p:nvSpPr>
          <p:cNvPr id="52" name="Content Placeholder 3">
            <a:extLst>
              <a:ext uri="{FF2B5EF4-FFF2-40B4-BE49-F238E27FC236}">
                <a16:creationId xmlns:a16="http://schemas.microsoft.com/office/drawing/2014/main" id="{9C85D89A-0FCA-434E-8A47-ABFF684F433A}"/>
              </a:ext>
            </a:extLst>
          </p:cNvPr>
          <p:cNvSpPr>
            <a:spLocks noGrp="1"/>
          </p:cNvSpPr>
          <p:nvPr>
            <p:ph sz="quarter" idx="47"/>
          </p:nvPr>
        </p:nvSpPr>
        <p:spPr bwMode="gray">
          <a:xfrm>
            <a:off x="3921690" y="5346378"/>
            <a:ext cx="8006785" cy="100283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p:txBody>
      </p:sp>
      <p:sp>
        <p:nvSpPr>
          <p:cNvPr id="38" name="Content Placeholder 6">
            <a:extLst>
              <a:ext uri="{FF2B5EF4-FFF2-40B4-BE49-F238E27FC236}">
                <a16:creationId xmlns:a16="http://schemas.microsoft.com/office/drawing/2014/main" id="{287FBD57-6702-4F91-B717-C913C186C628}"/>
              </a:ext>
            </a:extLst>
          </p:cNvPr>
          <p:cNvSpPr>
            <a:spLocks noGrp="1"/>
          </p:cNvSpPr>
          <p:nvPr>
            <p:ph sz="quarter" idx="44" hasCustomPrompt="1"/>
          </p:nvPr>
        </p:nvSpPr>
        <p:spPr>
          <a:xfrm>
            <a:off x="263526" y="2699701"/>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02.</a:t>
            </a:r>
          </a:p>
        </p:txBody>
      </p:sp>
      <p:sp>
        <p:nvSpPr>
          <p:cNvPr id="39" name="Content Placeholder 6">
            <a:extLst>
              <a:ext uri="{FF2B5EF4-FFF2-40B4-BE49-F238E27FC236}">
                <a16:creationId xmlns:a16="http://schemas.microsoft.com/office/drawing/2014/main" id="{D3A403B4-1233-48D9-939E-539F1DEE6C17}"/>
              </a:ext>
            </a:extLst>
          </p:cNvPr>
          <p:cNvSpPr>
            <a:spLocks noGrp="1"/>
          </p:cNvSpPr>
          <p:nvPr>
            <p:ph sz="quarter" idx="50" hasCustomPrompt="1"/>
          </p:nvPr>
        </p:nvSpPr>
        <p:spPr>
          <a:xfrm>
            <a:off x="263526" y="4022931"/>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03.</a:t>
            </a:r>
          </a:p>
        </p:txBody>
      </p:sp>
      <p:sp>
        <p:nvSpPr>
          <p:cNvPr id="40" name="Content Placeholder 6">
            <a:extLst>
              <a:ext uri="{FF2B5EF4-FFF2-40B4-BE49-F238E27FC236}">
                <a16:creationId xmlns:a16="http://schemas.microsoft.com/office/drawing/2014/main" id="{2D403FEE-1DE0-489E-93AD-696B7F46C4DA}"/>
              </a:ext>
            </a:extLst>
          </p:cNvPr>
          <p:cNvSpPr>
            <a:spLocks noGrp="1"/>
          </p:cNvSpPr>
          <p:nvPr>
            <p:ph sz="quarter" idx="43" hasCustomPrompt="1"/>
          </p:nvPr>
        </p:nvSpPr>
        <p:spPr>
          <a:xfrm>
            <a:off x="263526" y="1376363"/>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01.</a:t>
            </a:r>
          </a:p>
        </p:txBody>
      </p:sp>
      <p:sp>
        <p:nvSpPr>
          <p:cNvPr id="41" name="Content Placeholder 6">
            <a:extLst>
              <a:ext uri="{FF2B5EF4-FFF2-40B4-BE49-F238E27FC236}">
                <a16:creationId xmlns:a16="http://schemas.microsoft.com/office/drawing/2014/main" id="{DA07BDAE-41C2-4483-8E4F-05FBB75EBBCB}"/>
              </a:ext>
            </a:extLst>
          </p:cNvPr>
          <p:cNvSpPr>
            <a:spLocks noGrp="1"/>
          </p:cNvSpPr>
          <p:nvPr>
            <p:ph sz="quarter" idx="51" hasCustomPrompt="1"/>
          </p:nvPr>
        </p:nvSpPr>
        <p:spPr>
          <a:xfrm>
            <a:off x="263526" y="5346378"/>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04.</a:t>
            </a:r>
          </a:p>
        </p:txBody>
      </p:sp>
      <p:sp>
        <p:nvSpPr>
          <p:cNvPr id="23" name="Picture Placeholder 24">
            <a:extLst>
              <a:ext uri="{FF2B5EF4-FFF2-40B4-BE49-F238E27FC236}">
                <a16:creationId xmlns:a16="http://schemas.microsoft.com/office/drawing/2014/main" id="{9891764E-CA93-43B4-92B2-04BD3529E43B}"/>
              </a:ext>
            </a:extLst>
          </p:cNvPr>
          <p:cNvSpPr>
            <a:spLocks noGrp="1"/>
          </p:cNvSpPr>
          <p:nvPr>
            <p:ph type="pic" sz="quarter" idx="35" hasCustomPrompt="1"/>
          </p:nvPr>
        </p:nvSpPr>
        <p:spPr>
          <a:xfrm>
            <a:off x="1777133" y="1361963"/>
            <a:ext cx="1872000" cy="28800"/>
          </a:xfrm>
          <a:solidFill>
            <a:schemeClr val="tx2"/>
          </a:solidFill>
          <a:ln>
            <a:noFill/>
          </a:ln>
        </p:spPr>
        <p:txBody>
          <a:bodyPr/>
          <a:lstStyle>
            <a:lvl1pPr>
              <a:defRPr sz="100"/>
            </a:lvl1pPr>
          </a:lstStyle>
          <a:p>
            <a:r>
              <a:rPr lang="en-US" dirty="0"/>
              <a:t>.</a:t>
            </a:r>
          </a:p>
        </p:txBody>
      </p:sp>
      <p:sp>
        <p:nvSpPr>
          <p:cNvPr id="24" name="Picture Placeholder 24">
            <a:extLst>
              <a:ext uri="{FF2B5EF4-FFF2-40B4-BE49-F238E27FC236}">
                <a16:creationId xmlns:a16="http://schemas.microsoft.com/office/drawing/2014/main" id="{F690778B-11FF-476E-83BE-8C3E33FD358F}"/>
              </a:ext>
            </a:extLst>
          </p:cNvPr>
          <p:cNvSpPr>
            <a:spLocks noGrp="1"/>
          </p:cNvSpPr>
          <p:nvPr>
            <p:ph type="pic" sz="quarter" idx="36" hasCustomPrompt="1"/>
          </p:nvPr>
        </p:nvSpPr>
        <p:spPr>
          <a:xfrm>
            <a:off x="1777133" y="2692249"/>
            <a:ext cx="1872000" cy="28800"/>
          </a:xfrm>
          <a:solidFill>
            <a:schemeClr val="tx2"/>
          </a:solidFill>
          <a:ln>
            <a:noFill/>
          </a:ln>
        </p:spPr>
        <p:txBody>
          <a:bodyPr/>
          <a:lstStyle>
            <a:lvl1pPr>
              <a:defRPr sz="100"/>
            </a:lvl1pPr>
          </a:lstStyle>
          <a:p>
            <a:r>
              <a:rPr lang="en-US" dirty="0"/>
              <a:t>.</a:t>
            </a:r>
          </a:p>
        </p:txBody>
      </p:sp>
      <p:sp>
        <p:nvSpPr>
          <p:cNvPr id="25" name="Picture Placeholder 24">
            <a:extLst>
              <a:ext uri="{FF2B5EF4-FFF2-40B4-BE49-F238E27FC236}">
                <a16:creationId xmlns:a16="http://schemas.microsoft.com/office/drawing/2014/main" id="{D67C2078-D977-4C03-9B15-669128D5E497}"/>
              </a:ext>
            </a:extLst>
          </p:cNvPr>
          <p:cNvSpPr>
            <a:spLocks noGrp="1"/>
          </p:cNvSpPr>
          <p:nvPr>
            <p:ph type="pic" sz="quarter" idx="37" hasCustomPrompt="1"/>
          </p:nvPr>
        </p:nvSpPr>
        <p:spPr>
          <a:xfrm>
            <a:off x="1777133" y="4008639"/>
            <a:ext cx="1872000" cy="28800"/>
          </a:xfrm>
          <a:solidFill>
            <a:schemeClr val="tx2"/>
          </a:solidFill>
          <a:ln>
            <a:noFill/>
          </a:ln>
        </p:spPr>
        <p:txBody>
          <a:bodyPr/>
          <a:lstStyle>
            <a:lvl1pPr>
              <a:defRPr sz="100"/>
            </a:lvl1pPr>
          </a:lstStyle>
          <a:p>
            <a:r>
              <a:rPr lang="en-US" dirty="0"/>
              <a:t>.</a:t>
            </a:r>
          </a:p>
        </p:txBody>
      </p:sp>
      <p:sp>
        <p:nvSpPr>
          <p:cNvPr id="27" name="Picture Placeholder 24">
            <a:extLst>
              <a:ext uri="{FF2B5EF4-FFF2-40B4-BE49-F238E27FC236}">
                <a16:creationId xmlns:a16="http://schemas.microsoft.com/office/drawing/2014/main" id="{E3E0D943-04F8-460D-85BF-6F7B0324D96B}"/>
              </a:ext>
            </a:extLst>
          </p:cNvPr>
          <p:cNvSpPr>
            <a:spLocks noGrp="1"/>
          </p:cNvSpPr>
          <p:nvPr>
            <p:ph type="pic" sz="quarter" idx="52" hasCustomPrompt="1"/>
          </p:nvPr>
        </p:nvSpPr>
        <p:spPr>
          <a:xfrm>
            <a:off x="1777133" y="5331978"/>
            <a:ext cx="1872000" cy="28800"/>
          </a:xfrm>
          <a:solidFill>
            <a:schemeClr val="tx2"/>
          </a:solidFill>
          <a:ln>
            <a:noFill/>
          </a:ln>
        </p:spPr>
        <p:txBody>
          <a:bodyPr/>
          <a:lstStyle>
            <a:lvl1pPr>
              <a:defRPr sz="100"/>
            </a:lvl1pPr>
          </a:lstStyle>
          <a:p>
            <a:r>
              <a:rPr lang="en-US" dirty="0"/>
              <a:t>.</a:t>
            </a:r>
          </a:p>
        </p:txBody>
      </p:sp>
      <p:sp>
        <p:nvSpPr>
          <p:cNvPr id="26" name="Title 1">
            <a:extLst>
              <a:ext uri="{FF2B5EF4-FFF2-40B4-BE49-F238E27FC236}">
                <a16:creationId xmlns:a16="http://schemas.microsoft.com/office/drawing/2014/main" id="{964E16CA-A3E9-4322-B9BE-4FF2A7C5CAB0}"/>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21" name="Content Placeholder 3">
            <a:extLst>
              <a:ext uri="{FF2B5EF4-FFF2-40B4-BE49-F238E27FC236}">
                <a16:creationId xmlns:a16="http://schemas.microsoft.com/office/drawing/2014/main" id="{D8823674-FBB1-4551-AC02-90DB5D85F417}"/>
              </a:ext>
            </a:extLst>
          </p:cNvPr>
          <p:cNvSpPr>
            <a:spLocks noGrp="1"/>
          </p:cNvSpPr>
          <p:nvPr>
            <p:ph sz="quarter" idx="53"/>
          </p:nvPr>
        </p:nvSpPr>
        <p:spPr bwMode="gray">
          <a:xfrm>
            <a:off x="1770502" y="1844826"/>
            <a:ext cx="1878630" cy="534375"/>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30" name="Content Placeholder 3">
            <a:extLst>
              <a:ext uri="{FF2B5EF4-FFF2-40B4-BE49-F238E27FC236}">
                <a16:creationId xmlns:a16="http://schemas.microsoft.com/office/drawing/2014/main" id="{022D9BBD-A252-4309-A295-ED6177147C22}"/>
              </a:ext>
            </a:extLst>
          </p:cNvPr>
          <p:cNvSpPr>
            <a:spLocks noGrp="1"/>
          </p:cNvSpPr>
          <p:nvPr>
            <p:ph sz="quarter" idx="54"/>
          </p:nvPr>
        </p:nvSpPr>
        <p:spPr bwMode="gray">
          <a:xfrm>
            <a:off x="1770502" y="3178604"/>
            <a:ext cx="1878630" cy="534375"/>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31" name="Content Placeholder 3">
            <a:extLst>
              <a:ext uri="{FF2B5EF4-FFF2-40B4-BE49-F238E27FC236}">
                <a16:creationId xmlns:a16="http://schemas.microsoft.com/office/drawing/2014/main" id="{94C57C6C-1977-455A-A9A5-50449BAFD477}"/>
              </a:ext>
            </a:extLst>
          </p:cNvPr>
          <p:cNvSpPr>
            <a:spLocks noGrp="1"/>
          </p:cNvSpPr>
          <p:nvPr>
            <p:ph sz="quarter" idx="55"/>
          </p:nvPr>
        </p:nvSpPr>
        <p:spPr bwMode="gray">
          <a:xfrm>
            <a:off x="1770502" y="4494195"/>
            <a:ext cx="1878630" cy="534375"/>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33" name="Content Placeholder 3">
            <a:extLst>
              <a:ext uri="{FF2B5EF4-FFF2-40B4-BE49-F238E27FC236}">
                <a16:creationId xmlns:a16="http://schemas.microsoft.com/office/drawing/2014/main" id="{1CC08C47-21F2-4262-A804-D297AEF30EEC}"/>
              </a:ext>
            </a:extLst>
          </p:cNvPr>
          <p:cNvSpPr>
            <a:spLocks noGrp="1"/>
          </p:cNvSpPr>
          <p:nvPr>
            <p:ph sz="quarter" idx="56"/>
          </p:nvPr>
        </p:nvSpPr>
        <p:spPr bwMode="gray">
          <a:xfrm>
            <a:off x="1770502" y="5814841"/>
            <a:ext cx="1878630" cy="534375"/>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35" name="TextBox 34">
            <a:extLst>
              <a:ext uri="{FF2B5EF4-FFF2-40B4-BE49-F238E27FC236}">
                <a16:creationId xmlns:a16="http://schemas.microsoft.com/office/drawing/2014/main" id="{BD07A039-A2A7-4E20-A641-B5E323D5CCB3}"/>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142911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1.0)">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C0EE7B7B-F566-4855-B2E0-D348111D66F4}"/>
              </a:ext>
            </a:extLst>
          </p:cNvPr>
          <p:cNvSpPr>
            <a:spLocks noGrp="1"/>
          </p:cNvSpPr>
          <p:nvPr>
            <p:ph type="pic" sz="quarter" idx="18"/>
          </p:nvPr>
        </p:nvSpPr>
        <p:spPr>
          <a:xfrm>
            <a:off x="3215681" y="882650"/>
            <a:ext cx="8976319" cy="5462588"/>
          </a:xfrm>
          <a:noFill/>
        </p:spPr>
        <p:txBody>
          <a:bodyPr tIns="756000" anchor="ctr"/>
          <a:lstStyle>
            <a:lvl1pPr algn="ctr">
              <a:defRPr>
                <a:solidFill>
                  <a:schemeClr val="accent4"/>
                </a:solidFill>
              </a:defRPr>
            </a:lvl1pPr>
          </a:lstStyle>
          <a:p>
            <a:r>
              <a:rPr lang="en-US" dirty="0"/>
              <a:t>Click icon to add picture</a:t>
            </a:r>
          </a:p>
        </p:txBody>
      </p:sp>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0" name="Title 1">
            <a:extLst>
              <a:ext uri="{FF2B5EF4-FFF2-40B4-BE49-F238E27FC236}">
                <a16:creationId xmlns:a16="http://schemas.microsoft.com/office/drawing/2014/main" id="{49C6567E-C4DF-4FB0-9D5E-ACC3B7BDA530}"/>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8" name="TextBox 7">
            <a:extLst>
              <a:ext uri="{FF2B5EF4-FFF2-40B4-BE49-F238E27FC236}">
                <a16:creationId xmlns:a16="http://schemas.microsoft.com/office/drawing/2014/main" id="{35185BA0-8E21-40A4-818D-11D1EF8C340A}"/>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217626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amp; Red box (1) ">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C0EE7B7B-F566-4855-B2E0-D348111D66F4}"/>
              </a:ext>
            </a:extLst>
          </p:cNvPr>
          <p:cNvSpPr>
            <a:spLocks noGrp="1"/>
          </p:cNvSpPr>
          <p:nvPr>
            <p:ph type="pic" sz="quarter" idx="18"/>
          </p:nvPr>
        </p:nvSpPr>
        <p:spPr>
          <a:xfrm>
            <a:off x="3215681" y="882650"/>
            <a:ext cx="8976319" cy="5462588"/>
          </a:xfrm>
          <a:noFill/>
        </p:spPr>
        <p:txBody>
          <a:bodyPr tIns="756000" anchor="ctr"/>
          <a:lstStyle>
            <a:lvl1pPr algn="ctr">
              <a:defRPr>
                <a:solidFill>
                  <a:schemeClr val="accent4"/>
                </a:solidFill>
              </a:defRPr>
            </a:lvl1pPr>
          </a:lstStyle>
          <a:p>
            <a:r>
              <a:rPr lang="en-US" dirty="0"/>
              <a:t>Click icon to add picture</a:t>
            </a:r>
          </a:p>
        </p:txBody>
      </p:sp>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8" name="Content Placeholder 3">
            <a:extLst>
              <a:ext uri="{FF2B5EF4-FFF2-40B4-BE49-F238E27FC236}">
                <a16:creationId xmlns:a16="http://schemas.microsoft.com/office/drawing/2014/main" id="{56BC035B-BAB1-4A51-BFA6-CE8077EA9BCB}"/>
              </a:ext>
            </a:extLst>
          </p:cNvPr>
          <p:cNvSpPr>
            <a:spLocks noGrp="1"/>
          </p:cNvSpPr>
          <p:nvPr>
            <p:ph sz="quarter" idx="26"/>
          </p:nvPr>
        </p:nvSpPr>
        <p:spPr bwMode="gray">
          <a:xfrm>
            <a:off x="263525" y="1844826"/>
            <a:ext cx="3672236" cy="2160000"/>
          </a:xfrm>
          <a:solidFill>
            <a:schemeClr val="tx2"/>
          </a:solidFill>
        </p:spPr>
        <p:txBody>
          <a:bodyPr lIns="324000" tIns="252000" rIns="324000" bIns="46800"/>
          <a:lstStyle>
            <a:lvl1pPr>
              <a:lnSpc>
                <a:spcPct val="100000"/>
              </a:lnSpc>
              <a:spcBef>
                <a:spcPts val="600"/>
              </a:spcBef>
              <a:defRPr sz="2000" b="1">
                <a:solidFill>
                  <a:schemeClr val="bg1"/>
                </a:solidFill>
              </a:defRPr>
            </a:lvl1pPr>
            <a:lvl2pPr>
              <a:lnSpc>
                <a:spcPct val="100000"/>
              </a:lnSpc>
              <a:spcBef>
                <a:spcPts val="600"/>
              </a:spcBef>
              <a:defRPr sz="2000" b="1"/>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10" name="Title 1">
            <a:extLst>
              <a:ext uri="{FF2B5EF4-FFF2-40B4-BE49-F238E27FC236}">
                <a16:creationId xmlns:a16="http://schemas.microsoft.com/office/drawing/2014/main" id="{49C6567E-C4DF-4FB0-9D5E-ACC3B7BDA530}"/>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9" name="TextBox 8">
            <a:extLst>
              <a:ext uri="{FF2B5EF4-FFF2-40B4-BE49-F238E27FC236}">
                <a16:creationId xmlns:a16="http://schemas.microsoft.com/office/drawing/2014/main" id="{5C5FBC4A-D5DA-4E1B-B706-64A7A0897361}"/>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484437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1.2) ">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a:noFill/>
        </p:spPr>
        <p:txBody>
          <a:bodyPr/>
          <a:lstStyle>
            <a:lvl1pPr>
              <a:defRPr>
                <a:solidFill>
                  <a:schemeClr val="accent6"/>
                </a:solidFill>
              </a:defRPr>
            </a:lvl1p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a:noFill/>
        </p:spPr>
        <p:txBody>
          <a:bodyPr/>
          <a:lstStyle>
            <a:lvl1pPr>
              <a:defRPr>
                <a:solidFill>
                  <a:schemeClr val="accent6"/>
                </a:solidFill>
              </a:defRPr>
            </a:lvl1pPr>
          </a:lstStyle>
          <a:p>
            <a:fld id="{C24EC536-6FE3-4540-8D85-74C58F0BF697}" type="slidenum">
              <a:rPr lang="en-US" smtClean="0"/>
              <a:pPr/>
              <a:t>‹#›</a:t>
            </a:fld>
            <a:endParaRPr lang="en-US" dirty="0"/>
          </a:p>
        </p:txBody>
      </p:sp>
      <p:sp>
        <p:nvSpPr>
          <p:cNvPr id="8" name="Title 1">
            <a:extLst>
              <a:ext uri="{FF2B5EF4-FFF2-40B4-BE49-F238E27FC236}">
                <a16:creationId xmlns:a16="http://schemas.microsoft.com/office/drawing/2014/main" id="{0DEC4303-B6CF-46B0-B379-C819ED7C2106}"/>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10" name="Picture Placeholder 3">
            <a:extLst>
              <a:ext uri="{FF2B5EF4-FFF2-40B4-BE49-F238E27FC236}">
                <a16:creationId xmlns:a16="http://schemas.microsoft.com/office/drawing/2014/main" id="{77AD5145-5964-48FD-8668-FAC67E019C00}"/>
              </a:ext>
            </a:extLst>
          </p:cNvPr>
          <p:cNvSpPr>
            <a:spLocks noGrp="1"/>
          </p:cNvSpPr>
          <p:nvPr>
            <p:ph type="pic" sz="quarter" idx="18"/>
          </p:nvPr>
        </p:nvSpPr>
        <p:spPr>
          <a:xfrm>
            <a:off x="1" y="882650"/>
            <a:ext cx="12192000" cy="5975350"/>
          </a:xfrm>
          <a:noFill/>
        </p:spPr>
        <p:txBody>
          <a:bodyPr tIns="756000" anchor="ctr"/>
          <a:lstStyle>
            <a:lvl1pPr algn="ctr">
              <a:defRPr>
                <a:solidFill>
                  <a:schemeClr val="accent4"/>
                </a:solidFill>
              </a:defRPr>
            </a:lvl1pPr>
          </a:lstStyle>
          <a:p>
            <a:r>
              <a:rPr lang="en-US" dirty="0"/>
              <a:t>Click icon to add picture</a:t>
            </a:r>
          </a:p>
        </p:txBody>
      </p:sp>
      <p:sp>
        <p:nvSpPr>
          <p:cNvPr id="7" name="TextBox 6">
            <a:extLst>
              <a:ext uri="{FF2B5EF4-FFF2-40B4-BE49-F238E27FC236}">
                <a16:creationId xmlns:a16="http://schemas.microsoft.com/office/drawing/2014/main" id="{3FECFCC7-6B73-405C-B604-D73FE69BDB11}"/>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42495316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amp; Red box (1.1) ">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a:noFill/>
        </p:spPr>
        <p:txBody>
          <a:bodyPr/>
          <a:lstStyle>
            <a:lvl1pPr>
              <a:defRPr>
                <a:solidFill>
                  <a:schemeClr val="accent6"/>
                </a:solidFill>
              </a:defRPr>
            </a:lvl1p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a:noFill/>
        </p:spPr>
        <p:txBody>
          <a:bodyPr/>
          <a:lstStyle>
            <a:lvl1pPr>
              <a:defRPr>
                <a:solidFill>
                  <a:schemeClr val="accent6"/>
                </a:solidFill>
              </a:defRPr>
            </a:lvl1pPr>
          </a:lstStyle>
          <a:p>
            <a:fld id="{C24EC536-6FE3-4540-8D85-74C58F0BF697}" type="slidenum">
              <a:rPr lang="en-US" smtClean="0"/>
              <a:pPr/>
              <a:t>‹#›</a:t>
            </a:fld>
            <a:endParaRPr lang="en-US" dirty="0"/>
          </a:p>
        </p:txBody>
      </p:sp>
      <p:sp>
        <p:nvSpPr>
          <p:cNvPr id="8" name="Title 1">
            <a:extLst>
              <a:ext uri="{FF2B5EF4-FFF2-40B4-BE49-F238E27FC236}">
                <a16:creationId xmlns:a16="http://schemas.microsoft.com/office/drawing/2014/main" id="{0DEC4303-B6CF-46B0-B379-C819ED7C2106}"/>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9" name="Picture Placeholder 3">
            <a:extLst>
              <a:ext uri="{FF2B5EF4-FFF2-40B4-BE49-F238E27FC236}">
                <a16:creationId xmlns:a16="http://schemas.microsoft.com/office/drawing/2014/main" id="{5EFDDFA6-A169-418F-B10F-BD5F68A5495D}"/>
              </a:ext>
            </a:extLst>
          </p:cNvPr>
          <p:cNvSpPr>
            <a:spLocks noGrp="1"/>
          </p:cNvSpPr>
          <p:nvPr>
            <p:ph type="pic" sz="quarter" idx="18"/>
          </p:nvPr>
        </p:nvSpPr>
        <p:spPr>
          <a:xfrm>
            <a:off x="1" y="882650"/>
            <a:ext cx="12192000" cy="5975350"/>
          </a:xfrm>
          <a:noFill/>
        </p:spPr>
        <p:txBody>
          <a:bodyPr tIns="756000" anchor="ctr"/>
          <a:lstStyle>
            <a:lvl1pPr algn="ctr">
              <a:defRPr>
                <a:solidFill>
                  <a:schemeClr val="accent4"/>
                </a:solidFill>
              </a:defRPr>
            </a:lvl1pPr>
          </a:lstStyle>
          <a:p>
            <a:r>
              <a:rPr lang="en-US" dirty="0"/>
              <a:t>Click icon to add picture</a:t>
            </a:r>
          </a:p>
        </p:txBody>
      </p:sp>
      <p:sp>
        <p:nvSpPr>
          <p:cNvPr id="10" name="Content Placeholder 3">
            <a:extLst>
              <a:ext uri="{FF2B5EF4-FFF2-40B4-BE49-F238E27FC236}">
                <a16:creationId xmlns:a16="http://schemas.microsoft.com/office/drawing/2014/main" id="{E443FC17-BCDF-43B2-ACE2-E95733DC12BE}"/>
              </a:ext>
            </a:extLst>
          </p:cNvPr>
          <p:cNvSpPr>
            <a:spLocks noGrp="1"/>
          </p:cNvSpPr>
          <p:nvPr>
            <p:ph sz="quarter" idx="27"/>
          </p:nvPr>
        </p:nvSpPr>
        <p:spPr bwMode="gray">
          <a:xfrm>
            <a:off x="263525" y="1844826"/>
            <a:ext cx="3672236" cy="4752526"/>
          </a:xfrm>
          <a:solidFill>
            <a:schemeClr val="tx2"/>
          </a:solidFill>
        </p:spPr>
        <p:txBody>
          <a:bodyPr lIns="324000" tIns="252000" rIns="324000" bIns="46800"/>
          <a:lstStyle>
            <a:lvl1pPr>
              <a:lnSpc>
                <a:spcPct val="100000"/>
              </a:lnSpc>
              <a:spcBef>
                <a:spcPts val="600"/>
              </a:spcBef>
              <a:defRPr sz="2000" b="1">
                <a:solidFill>
                  <a:schemeClr val="bg1"/>
                </a:solidFill>
              </a:defRPr>
            </a:lvl1pPr>
            <a:lvl2pPr>
              <a:lnSpc>
                <a:spcPct val="100000"/>
              </a:lnSpc>
              <a:spcBef>
                <a:spcPts val="600"/>
              </a:spcBef>
              <a:defRPr sz="2000" b="1"/>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11" name="TextBox 10">
            <a:extLst>
              <a:ext uri="{FF2B5EF4-FFF2-40B4-BE49-F238E27FC236}">
                <a16:creationId xmlns:a16="http://schemas.microsoft.com/office/drawing/2014/main" id="{A48DE629-552D-4BCA-8F77-4918F9D3816D}"/>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2408674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4) &amp; (Red) (1.2)">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C0EE7B7B-F566-4855-B2E0-D348111D66F4}"/>
              </a:ext>
            </a:extLst>
          </p:cNvPr>
          <p:cNvSpPr>
            <a:spLocks noGrp="1"/>
          </p:cNvSpPr>
          <p:nvPr>
            <p:ph type="pic" sz="quarter" idx="18"/>
          </p:nvPr>
        </p:nvSpPr>
        <p:spPr>
          <a:xfrm>
            <a:off x="3431704" y="1268760"/>
            <a:ext cx="4248472" cy="2448272"/>
          </a:xfrm>
          <a:noFill/>
        </p:spPr>
        <p:txBody>
          <a:bodyPr tIns="756000" anchor="ctr"/>
          <a:lstStyle>
            <a:lvl1pPr algn="ctr">
              <a:defRPr>
                <a:solidFill>
                  <a:schemeClr val="accent4"/>
                </a:solidFill>
              </a:defRPr>
            </a:lvl1pPr>
          </a:lstStyle>
          <a:p>
            <a:r>
              <a:rPr lang="en-US" dirty="0"/>
              <a:t>Click icon to add picture</a:t>
            </a:r>
          </a:p>
        </p:txBody>
      </p:sp>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7" name="Picture Placeholder 3">
            <a:extLst>
              <a:ext uri="{FF2B5EF4-FFF2-40B4-BE49-F238E27FC236}">
                <a16:creationId xmlns:a16="http://schemas.microsoft.com/office/drawing/2014/main" id="{97E6A79D-7394-4BCC-8689-C94B7FC7798A}"/>
              </a:ext>
            </a:extLst>
          </p:cNvPr>
          <p:cNvSpPr>
            <a:spLocks noGrp="1"/>
          </p:cNvSpPr>
          <p:nvPr>
            <p:ph type="pic" sz="quarter" idx="19"/>
          </p:nvPr>
        </p:nvSpPr>
        <p:spPr>
          <a:xfrm>
            <a:off x="7896027" y="1268760"/>
            <a:ext cx="4032448" cy="2448272"/>
          </a:xfrm>
          <a:noFill/>
        </p:spPr>
        <p:txBody>
          <a:bodyPr tIns="756000" anchor="ctr"/>
          <a:lstStyle>
            <a:lvl1pPr algn="ctr">
              <a:defRPr>
                <a:solidFill>
                  <a:schemeClr val="accent4"/>
                </a:solidFill>
              </a:defRPr>
            </a:lvl1pPr>
          </a:lstStyle>
          <a:p>
            <a:r>
              <a:rPr lang="en-US" dirty="0"/>
              <a:t>Click icon to add picture</a:t>
            </a:r>
          </a:p>
        </p:txBody>
      </p:sp>
      <p:sp>
        <p:nvSpPr>
          <p:cNvPr id="8" name="Picture Placeholder 3">
            <a:extLst>
              <a:ext uri="{FF2B5EF4-FFF2-40B4-BE49-F238E27FC236}">
                <a16:creationId xmlns:a16="http://schemas.microsoft.com/office/drawing/2014/main" id="{A2501572-ACDF-4C5D-9DF5-F46F5B75D4D3}"/>
              </a:ext>
            </a:extLst>
          </p:cNvPr>
          <p:cNvSpPr>
            <a:spLocks noGrp="1"/>
          </p:cNvSpPr>
          <p:nvPr>
            <p:ph type="pic" sz="quarter" idx="20"/>
          </p:nvPr>
        </p:nvSpPr>
        <p:spPr>
          <a:xfrm>
            <a:off x="3431704" y="3896966"/>
            <a:ext cx="4248472" cy="2448272"/>
          </a:xfrm>
          <a:noFill/>
        </p:spPr>
        <p:txBody>
          <a:bodyPr tIns="756000" anchor="ctr"/>
          <a:lstStyle>
            <a:lvl1pPr algn="ctr">
              <a:defRPr>
                <a:solidFill>
                  <a:schemeClr val="accent4"/>
                </a:solidFill>
              </a:defRPr>
            </a:lvl1pPr>
          </a:lstStyle>
          <a:p>
            <a:r>
              <a:rPr lang="en-US" dirty="0"/>
              <a:t>Click icon to add picture</a:t>
            </a:r>
          </a:p>
        </p:txBody>
      </p:sp>
      <p:sp>
        <p:nvSpPr>
          <p:cNvPr id="9" name="Picture Placeholder 3">
            <a:extLst>
              <a:ext uri="{FF2B5EF4-FFF2-40B4-BE49-F238E27FC236}">
                <a16:creationId xmlns:a16="http://schemas.microsoft.com/office/drawing/2014/main" id="{E9DDE618-DE60-409A-81C9-DF306EC1F8BE}"/>
              </a:ext>
            </a:extLst>
          </p:cNvPr>
          <p:cNvSpPr>
            <a:spLocks noGrp="1"/>
          </p:cNvSpPr>
          <p:nvPr>
            <p:ph type="pic" sz="quarter" idx="21"/>
          </p:nvPr>
        </p:nvSpPr>
        <p:spPr>
          <a:xfrm>
            <a:off x="7896027" y="3896966"/>
            <a:ext cx="4032448" cy="2448272"/>
          </a:xfrm>
          <a:noFill/>
        </p:spPr>
        <p:txBody>
          <a:bodyPr tIns="756000" anchor="ctr"/>
          <a:lstStyle>
            <a:lvl1pPr algn="ctr">
              <a:defRPr>
                <a:solidFill>
                  <a:schemeClr val="accent4"/>
                </a:solidFill>
              </a:defRPr>
            </a:lvl1pPr>
          </a:lstStyle>
          <a:p>
            <a:r>
              <a:rPr lang="en-US" dirty="0"/>
              <a:t>Click icon to add picture</a:t>
            </a:r>
          </a:p>
        </p:txBody>
      </p:sp>
      <p:sp>
        <p:nvSpPr>
          <p:cNvPr id="12" name="Content Placeholder 3">
            <a:extLst>
              <a:ext uri="{FF2B5EF4-FFF2-40B4-BE49-F238E27FC236}">
                <a16:creationId xmlns:a16="http://schemas.microsoft.com/office/drawing/2014/main" id="{5DE7F3C5-E709-407F-AE6E-D2E1093035DE}"/>
              </a:ext>
            </a:extLst>
          </p:cNvPr>
          <p:cNvSpPr>
            <a:spLocks noGrp="1"/>
          </p:cNvSpPr>
          <p:nvPr>
            <p:ph sz="quarter" idx="26"/>
          </p:nvPr>
        </p:nvSpPr>
        <p:spPr bwMode="gray">
          <a:xfrm>
            <a:off x="263525" y="1268760"/>
            <a:ext cx="2952155" cy="5076478"/>
          </a:xfrm>
          <a:solidFill>
            <a:schemeClr val="accent5"/>
          </a:solidFill>
        </p:spPr>
        <p:txBody>
          <a:bodyPr lIns="252000" tIns="216000" rIns="252000" bIns="46800"/>
          <a:lstStyle>
            <a:lvl1pPr>
              <a:lnSpc>
                <a:spcPct val="100000"/>
              </a:lnSpc>
              <a:spcBef>
                <a:spcPts val="600"/>
              </a:spcBef>
              <a:defRPr sz="2000" b="1">
                <a:solidFill>
                  <a:schemeClr val="bg1"/>
                </a:solidFill>
              </a:defRPr>
            </a:lvl1pPr>
            <a:lvl2pPr>
              <a:lnSpc>
                <a:spcPct val="100000"/>
              </a:lnSpc>
              <a:spcBef>
                <a:spcPts val="600"/>
              </a:spcBef>
              <a:defRPr sz="2000" b="1"/>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14" name="Title 1">
            <a:extLst>
              <a:ext uri="{FF2B5EF4-FFF2-40B4-BE49-F238E27FC236}">
                <a16:creationId xmlns:a16="http://schemas.microsoft.com/office/drawing/2014/main" id="{42B434BB-384B-450C-9091-686F6412B5C7}"/>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11" name="TextBox 10">
            <a:extLst>
              <a:ext uri="{FF2B5EF4-FFF2-40B4-BE49-F238E27FC236}">
                <a16:creationId xmlns:a16="http://schemas.microsoft.com/office/drawing/2014/main" id="{3FAFDB29-6085-4001-A317-7E64202DA7DB}"/>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2990981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F477D-6C63-4F4F-9AE3-EEDFA6E93E4A}"/>
              </a:ext>
            </a:extLst>
          </p:cNvPr>
          <p:cNvSpPr>
            <a:spLocks noGrp="1"/>
          </p:cNvSpPr>
          <p:nvPr>
            <p:ph type="title" hasCustomPrompt="1"/>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8" name="Content Placeholder 3">
            <a:extLst>
              <a:ext uri="{FF2B5EF4-FFF2-40B4-BE49-F238E27FC236}">
                <a16:creationId xmlns:a16="http://schemas.microsoft.com/office/drawing/2014/main" id="{60209B7B-C8FD-4B4E-8E75-636AE148E250}"/>
              </a:ext>
            </a:extLst>
          </p:cNvPr>
          <p:cNvSpPr>
            <a:spLocks noGrp="1"/>
          </p:cNvSpPr>
          <p:nvPr>
            <p:ph sz="quarter" idx="30"/>
          </p:nvPr>
        </p:nvSpPr>
        <p:spPr bwMode="gray">
          <a:xfrm>
            <a:off x="263524" y="2097089"/>
            <a:ext cx="11664951" cy="356415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9D907760-3A9C-4029-BC6E-C55487567DDB}"/>
              </a:ext>
            </a:extLst>
          </p:cNvPr>
          <p:cNvSpPr>
            <a:spLocks noGrp="1"/>
          </p:cNvSpPr>
          <p:nvPr>
            <p:ph sz="quarter" idx="31" hasCustomPrompt="1"/>
          </p:nvPr>
        </p:nvSpPr>
        <p:spPr bwMode="gray">
          <a:xfrm>
            <a:off x="263524" y="882844"/>
            <a:ext cx="11664951" cy="856793"/>
          </a:xfrm>
        </p:spPr>
        <p:txBody>
          <a:bodyPr lIns="0" tIns="144000" rIns="0" bIns="0"/>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800"/>
            </a:lvl1pPr>
            <a:lvl2pPr marL="0" indent="0">
              <a:lnSpc>
                <a:spcPct val="90000"/>
              </a:lnSpc>
              <a:spcBef>
                <a:spcPts val="1000"/>
              </a:spcBef>
              <a:buNone/>
              <a:defRPr sz="1800"/>
            </a:lvl2pPr>
            <a:lvl3pPr>
              <a:lnSpc>
                <a:spcPct val="90000"/>
              </a:lnSpc>
              <a:spcBef>
                <a:spcPts val="1000"/>
              </a:spcBef>
              <a:defRPr/>
            </a:lvl3pPr>
            <a:lvl4pPr>
              <a:lnSpc>
                <a:spcPct val="90000"/>
              </a:lnSpc>
              <a:spcBef>
                <a:spcPts val="1000"/>
              </a:spcBef>
              <a:defRPr/>
            </a:lvl4pPr>
            <a:lvl5pPr>
              <a:lnSpc>
                <a:spcPct val="90000"/>
              </a:lnSpc>
              <a:spcBef>
                <a:spcPts val="1000"/>
              </a:spcBef>
              <a:defRPr/>
            </a:lvl5pPr>
          </a:lstStyle>
          <a:p>
            <a:pPr lvl="0"/>
            <a:r>
              <a:rPr lang="en-US" dirty="0"/>
              <a:t>Click to edit Master Subtitle styles</a:t>
            </a:r>
          </a:p>
          <a:p>
            <a:pPr lvl="0"/>
            <a:r>
              <a:rPr lang="en-US" dirty="0"/>
              <a:t>Click to edit Master Subtitle styles</a:t>
            </a:r>
          </a:p>
        </p:txBody>
      </p:sp>
      <p:sp>
        <p:nvSpPr>
          <p:cNvPr id="10" name="Text Placeholder 7">
            <a:extLst>
              <a:ext uri="{FF2B5EF4-FFF2-40B4-BE49-F238E27FC236}">
                <a16:creationId xmlns:a16="http://schemas.microsoft.com/office/drawing/2014/main" id="{3CA8DD60-BCEB-4178-AAEE-8C17E6DDA853}"/>
              </a:ext>
            </a:extLst>
          </p:cNvPr>
          <p:cNvSpPr>
            <a:spLocks noGrp="1"/>
          </p:cNvSpPr>
          <p:nvPr>
            <p:ph type="body" sz="quarter" idx="29"/>
          </p:nvPr>
        </p:nvSpPr>
        <p:spPr bwMode="gray">
          <a:xfrm>
            <a:off x="0" y="5805264"/>
            <a:ext cx="12192000" cy="539974"/>
          </a:xfrm>
          <a:solidFill>
            <a:schemeClr val="accent6"/>
          </a:solidFill>
        </p:spPr>
        <p:txBody>
          <a:bodyPr tIns="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12" name="TextBox 11">
            <a:extLst>
              <a:ext uri="{FF2B5EF4-FFF2-40B4-BE49-F238E27FC236}">
                <a16:creationId xmlns:a16="http://schemas.microsoft.com/office/drawing/2014/main" id="{6952B5F3-132F-4F3B-8B9B-D889F16FF688}"/>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2438080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lvl1pPr>
              <a:defRPr>
                <a:solidFill>
                  <a:schemeClr val="bg1"/>
                </a:solidFill>
              </a:defRPr>
            </a:lvl1pPr>
          </a:lstStyle>
          <a:p>
            <a:fld id="{C24EC536-6FE3-4540-8D85-74C58F0BF697}" type="slidenum">
              <a:rPr lang="en-US" smtClean="0"/>
              <a:pPr/>
              <a:t>‹#›</a:t>
            </a:fld>
            <a:endParaRPr lang="en-US" dirty="0"/>
          </a:p>
        </p:txBody>
      </p:sp>
      <p:pic>
        <p:nvPicPr>
          <p:cNvPr id="8" name="Graphic 7">
            <a:extLst>
              <a:ext uri="{FF2B5EF4-FFF2-40B4-BE49-F238E27FC236}">
                <a16:creationId xmlns:a16="http://schemas.microsoft.com/office/drawing/2014/main" id="{F5A1FED3-F338-4088-BAA5-26049E2945A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24045" y="2627060"/>
            <a:ext cx="5543910" cy="1316290"/>
          </a:xfrm>
          <a:prstGeom prst="rect">
            <a:avLst/>
          </a:prstGeom>
        </p:spPr>
      </p:pic>
      <p:sp>
        <p:nvSpPr>
          <p:cNvPr id="9" name="TextBox 8">
            <a:extLst>
              <a:ext uri="{FF2B5EF4-FFF2-40B4-BE49-F238E27FC236}">
                <a16:creationId xmlns:a16="http://schemas.microsoft.com/office/drawing/2014/main" id="{5FDC5F8F-E8D3-4FF3-A5E1-A5D35D8193A7}"/>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
        <p:nvSpPr>
          <p:cNvPr id="2"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D5D7E4A5-E379-4431-ABB5-D19AD331210A}"/>
              </a:ext>
            </a:extLst>
          </p:cNvPr>
          <p:cNvSpPr txBox="1"/>
          <p:nvPr userDrawn="1"/>
        </p:nvSpPr>
        <p:spPr bwMode="gray">
          <a:xfrm>
            <a:off x="9384507" y="6604001"/>
            <a:ext cx="2160000" cy="224432"/>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730" b="0" i="0" u="none" strike="noStrike" kern="1200" cap="none" spc="0" normalizeH="0" baseline="0" noProof="0">
                <a:ln>
                  <a:noFill/>
                </a:ln>
                <a:solidFill>
                  <a:schemeClr val="tx1"/>
                </a:solidFill>
                <a:effectLst/>
                <a:uLnTx/>
                <a:uFillTx/>
                <a:latin typeface="+mn-lt"/>
                <a:ea typeface="+mn-ea"/>
                <a:cs typeface="+mn-cs"/>
              </a:rPr>
              <a:t>© Hitachi ABB Power Grids 2020. All rights reserved</a:t>
            </a:r>
            <a:endParaRPr kumimoji="0" lang="en-US" sz="73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6304262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467579" y="1608016"/>
            <a:ext cx="2786833"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dirty="0">
                <a:latin typeface="+mn-lt"/>
                <a:cs typeface="Arial" panose="020B0604020202020204" pitchFamily="34" charset="0"/>
              </a:rPr>
              <a:t>PICTURES</a:t>
            </a:r>
            <a:br>
              <a:rPr lang="en-US" sz="900" dirty="0">
                <a:latin typeface="+mn-lt"/>
                <a:cs typeface="Arial" panose="020B0604020202020204" pitchFamily="34" charset="0"/>
              </a:rPr>
            </a:br>
            <a:r>
              <a:rPr lang="en-US" sz="900" b="1" noProof="1">
                <a:solidFill>
                  <a:schemeClr val="tx1"/>
                </a:solidFill>
                <a:latin typeface="+mn-lt"/>
                <a:cs typeface="Arial" panose="020B0604020202020204" pitchFamily="34" charset="0"/>
              </a:rPr>
              <a:t>Insert corporate picture from Templafy</a:t>
            </a:r>
            <a:endParaRPr lang="en-US"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noProof="1">
                <a:solidFill>
                  <a:schemeClr val="tx1"/>
                </a:solidFill>
                <a:latin typeface="+mn-lt"/>
                <a:cs typeface="Arial" panose="020B0604020202020204" pitchFamily="34" charset="0"/>
              </a:rPr>
              <a:t>1.</a:t>
            </a:r>
            <a:r>
              <a:rPr lang="en-US" altLang="da-DK" sz="900" b="0" noProof="1">
                <a:solidFill>
                  <a:schemeClr val="tx1"/>
                </a:solidFill>
                <a:latin typeface="+mn-lt"/>
                <a:cs typeface="Arial" panose="020B0604020202020204" pitchFamily="34" charset="0"/>
              </a:rPr>
              <a:t> Click the blue </a:t>
            </a:r>
            <a:r>
              <a:rPr lang="en-US" altLang="da-DK" sz="900" b="1" baseline="0" noProof="1">
                <a:solidFill>
                  <a:schemeClr val="tx1"/>
                </a:solidFill>
                <a:latin typeface="+mn-lt"/>
                <a:cs typeface="Arial" panose="020B0604020202020204" pitchFamily="34" charset="0"/>
              </a:rPr>
              <a:t>Templafy </a:t>
            </a:r>
            <a:r>
              <a:rPr lang="en-US"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rial" panose="020B0604020202020204" pitchFamily="34" charset="0"/>
              </a:rPr>
              <a:t>2. </a:t>
            </a:r>
            <a:r>
              <a:rPr lang="en-US" altLang="da-DK" sz="900" b="0" baseline="0" noProof="1">
                <a:solidFill>
                  <a:schemeClr val="tx1"/>
                </a:solidFill>
                <a:latin typeface="+mn-lt"/>
                <a:cs typeface="Arial" panose="020B0604020202020204" pitchFamily="34" charset="0"/>
              </a:rPr>
              <a:t>In the dropdown, click </a:t>
            </a:r>
            <a:r>
              <a:rPr lang="en-US" altLang="da-DK" sz="900" b="1" baseline="0" noProof="1">
                <a:solidFill>
                  <a:schemeClr val="tx1"/>
                </a:solidFill>
                <a:latin typeface="+mn-lt"/>
                <a:cs typeface="Arial" panose="020B0604020202020204" pitchFamily="34" charset="0"/>
              </a:rPr>
              <a:t>Images</a:t>
            </a:r>
            <a:r>
              <a:rPr lang="en-US" altLang="da-DK" sz="900" b="0" baseline="0" noProof="1">
                <a:solidFill>
                  <a:schemeClr val="tx1"/>
                </a:solidFill>
                <a:latin typeface="+mn-lt"/>
                <a:cs typeface="Arial" panose="020B0604020202020204" pitchFamily="34" charset="0"/>
              </a:rPr>
              <a:t>, </a:t>
            </a:r>
            <a:br>
              <a:rPr lang="en-US" altLang="da-DK" sz="900" b="0" baseline="0" noProof="1">
                <a:solidFill>
                  <a:schemeClr val="tx1"/>
                </a:solidFill>
                <a:latin typeface="+mn-lt"/>
                <a:cs typeface="Arial" panose="020B0604020202020204" pitchFamily="34" charset="0"/>
              </a:rPr>
            </a:br>
            <a:r>
              <a:rPr lang="en-US" altLang="da-DK" sz="900" b="0" baseline="0" noProof="1">
                <a:solidFill>
                  <a:schemeClr val="tx1"/>
                </a:solidFill>
                <a:latin typeface="+mn-lt"/>
                <a:cs typeface="Arial" panose="020B0604020202020204" pitchFamily="34" charset="0"/>
              </a:rPr>
              <a:t>or click the </a:t>
            </a:r>
            <a:r>
              <a:rPr lang="en-US" altLang="da-DK" sz="900" b="1" baseline="0" noProof="1">
                <a:solidFill>
                  <a:schemeClr val="tx1"/>
                </a:solidFill>
                <a:latin typeface="+mn-lt"/>
                <a:cs typeface="Arial" panose="020B0604020202020204" pitchFamily="34" charset="0"/>
              </a:rPr>
              <a:t>Images </a:t>
            </a:r>
            <a:r>
              <a:rPr lang="en-US" altLang="da-DK" sz="900" b="0" i="0" baseline="0" noProof="1">
                <a:solidFill>
                  <a:schemeClr val="tx1"/>
                </a:solidFill>
                <a:latin typeface="+mn-lt"/>
                <a:cs typeface="Arial" panose="020B0604020202020204" pitchFamily="34" charset="0"/>
              </a:rPr>
              <a:t>button</a:t>
            </a:r>
            <a:r>
              <a:rPr lang="en-US" altLang="da-DK" sz="900" b="0" baseline="0" noProof="1">
                <a:solidFill>
                  <a:schemeClr val="tx1"/>
                </a:solidFill>
                <a:latin typeface="+mn-lt"/>
                <a:cs typeface="Arial" panose="020B0604020202020204" pitchFamily="34" charset="0"/>
              </a:rPr>
              <a:t> in the Templafy pane on the right side of the screen</a:t>
            </a:r>
            <a:endParaRPr lang="en-US" altLang="da-DK" sz="90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altLang="da-DK" sz="900" b="0" baseline="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rial" panose="020B0604020202020204" pitchFamily="34" charset="0"/>
              </a:rPr>
              <a:t>Insert picture</a:t>
            </a:r>
          </a:p>
          <a:p>
            <a:pPr eaLnBrk="1" hangingPunct="1">
              <a:spcAft>
                <a:spcPts val="600"/>
              </a:spcAft>
              <a:defRPr/>
            </a:pPr>
            <a:r>
              <a:rPr lang="en-US" altLang="da-DK" sz="900" b="0" noProof="1">
                <a:solidFill>
                  <a:schemeClr val="tx1"/>
                </a:solidFill>
                <a:latin typeface="+mn-lt"/>
                <a:cs typeface="Arial" panose="020B0604020202020204" pitchFamily="34" charset="0"/>
              </a:rPr>
              <a:t>On slides with pictureplaceholder, click on the icon and choose </a:t>
            </a:r>
            <a:r>
              <a:rPr lang="en-US"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US" sz="900" b="1" noProof="1">
                <a:solidFill>
                  <a:schemeClr val="tx1"/>
                </a:solidFill>
                <a:latin typeface="+mn-lt"/>
                <a:cs typeface="Arial" panose="020B0604020202020204" pitchFamily="34" charset="0"/>
              </a:rPr>
              <a:t>Crop picture</a:t>
            </a:r>
          </a:p>
          <a:p>
            <a:pPr eaLnBrk="1" hangingPunct="1">
              <a:spcAft>
                <a:spcPts val="600"/>
              </a:spcAft>
              <a:defRPr/>
            </a:pPr>
            <a:r>
              <a:rPr lang="en-US" altLang="da-DK" sz="900" b="1" noProof="1">
                <a:solidFill>
                  <a:schemeClr val="tx1"/>
                </a:solidFill>
                <a:latin typeface="+mn-lt"/>
                <a:cs typeface="Arial" panose="020B0604020202020204" pitchFamily="34" charset="0"/>
              </a:rPr>
              <a:t>1. </a:t>
            </a:r>
            <a:r>
              <a:rPr lang="en-US" altLang="da-DK" sz="900" b="0" noProof="1">
                <a:solidFill>
                  <a:schemeClr val="tx1"/>
                </a:solidFill>
                <a:latin typeface="+mn-lt"/>
                <a:cs typeface="Arial" panose="020B0604020202020204" pitchFamily="34" charset="0"/>
              </a:rPr>
              <a:t>Click </a:t>
            </a:r>
            <a:r>
              <a:rPr lang="en-US" altLang="da-DK" sz="900" b="1" noProof="1">
                <a:solidFill>
                  <a:schemeClr val="tx1"/>
                </a:solidFill>
                <a:latin typeface="+mn-lt"/>
                <a:cs typeface="Arial" panose="020B0604020202020204" pitchFamily="34" charset="0"/>
              </a:rPr>
              <a:t>Crop</a:t>
            </a:r>
            <a:r>
              <a:rPr lang="en-US" altLang="da-DK" sz="900" b="0" noProof="1">
                <a:solidFill>
                  <a:schemeClr val="tx1"/>
                </a:solidFill>
                <a:latin typeface="+mn-lt"/>
                <a:cs typeface="Arial" panose="020B0604020202020204" pitchFamily="34" charset="0"/>
              </a:rPr>
              <a:t> to change size or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focus of the picture</a:t>
            </a:r>
          </a:p>
          <a:p>
            <a:pPr eaLnBrk="1" hangingPunct="1">
              <a:spcAft>
                <a:spcPts val="600"/>
              </a:spcAft>
              <a:defRPr/>
            </a:pPr>
            <a:r>
              <a:rPr lang="en-US" altLang="da-DK" sz="900" b="1" noProof="1">
                <a:solidFill>
                  <a:schemeClr val="tx1"/>
                </a:solidFill>
                <a:latin typeface="+mn-lt"/>
                <a:cs typeface="Arial" panose="020B0604020202020204" pitchFamily="34" charset="0"/>
              </a:rPr>
              <a:t>2. </a:t>
            </a:r>
            <a:r>
              <a:rPr lang="en-US" altLang="da-DK" sz="900" b="0" noProof="1">
                <a:solidFill>
                  <a:schemeClr val="tx1"/>
                </a:solidFill>
                <a:latin typeface="+mn-lt"/>
                <a:cs typeface="Arial" panose="020B0604020202020204" pitchFamily="34" charset="0"/>
              </a:rPr>
              <a:t>If you want to scale the picture,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hold </a:t>
            </a:r>
            <a:r>
              <a:rPr lang="en-US" altLang="da-DK" sz="900" b="1" noProof="1">
                <a:solidFill>
                  <a:schemeClr val="tx1"/>
                </a:solidFill>
                <a:latin typeface="+mn-lt"/>
                <a:cs typeface="Arial" panose="020B0604020202020204" pitchFamily="34" charset="0"/>
              </a:rPr>
              <a:t>SHIFT</a:t>
            </a:r>
            <a:r>
              <a:rPr lang="en-US" altLang="da-DK" sz="900" b="0" noProof="1">
                <a:solidFill>
                  <a:schemeClr val="tx1"/>
                </a:solidFill>
                <a:latin typeface="+mn-lt"/>
                <a:cs typeface="Arial" panose="020B0604020202020204" pitchFamily="34" charset="0"/>
              </a:rPr>
              <a:t>-key down while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dragging the corners of the picture</a:t>
            </a:r>
            <a:br>
              <a:rPr lang="en-US" altLang="da-DK" sz="900" b="0" noProof="1">
                <a:solidFill>
                  <a:schemeClr val="tx1"/>
                </a:solidFill>
                <a:latin typeface="+mn-lt"/>
                <a:cs typeface="Arial" panose="020B0604020202020204" pitchFamily="34" charset="0"/>
              </a:rPr>
            </a:br>
            <a:endParaRPr lang="en-US" altLang="da-DK" sz="900" b="0"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HINT: </a:t>
            </a:r>
            <a:r>
              <a:rPr lang="en-US" altLang="da-DK" sz="900" b="0" noProof="1">
                <a:solidFill>
                  <a:schemeClr val="tx1"/>
                </a:solidFill>
                <a:latin typeface="+mn-lt"/>
                <a:cs typeface="Arial" panose="020B0604020202020204" pitchFamily="34" charset="0"/>
              </a:rPr>
              <a:t>If you delete the picture and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insert a new one, the picture may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lie in front of the text or graphic.</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If this happens, select the picture,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right-click and choose </a:t>
            </a:r>
            <a:r>
              <a:rPr lang="en-US" altLang="da-DK" sz="900" b="1" noProof="1">
                <a:solidFill>
                  <a:schemeClr val="tx1"/>
                </a:solidFill>
                <a:latin typeface="+mn-lt"/>
                <a:cs typeface="Arial" panose="020B0604020202020204" pitchFamily="34" charset="0"/>
              </a:rPr>
              <a:t>Send to Back</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54412" y="187609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3"/>
            <a:srcRect l="1432" t="16308" r="2422" b="1509"/>
            <a:stretch/>
          </p:blipFill>
          <p:spPr>
            <a:xfrm>
              <a:off x="6444587" y="2943287"/>
              <a:ext cx="674853" cy="628489"/>
            </a:xfrm>
            <a:prstGeom prst="rect">
              <a:avLst/>
            </a:prstGeom>
            <a:ln w="3175">
              <a:solidFill>
                <a:schemeClr val="bg1">
                  <a:lumMod val="95000"/>
                </a:schemeClr>
              </a:solidFill>
            </a:ln>
          </p:spPr>
        </p:pic>
      </p:grpSp>
      <p:sp>
        <p:nvSpPr>
          <p:cNvPr id="42" name="Text Box 2">
            <a:extLst>
              <a:ext uri="{FF2B5EF4-FFF2-40B4-BE49-F238E27FC236}">
                <a16:creationId xmlns:a16="http://schemas.microsoft.com/office/drawing/2014/main" id="{00AD0EBC-0A41-4B26-9D79-79E0C00BBA85}"/>
              </a:ext>
            </a:extLst>
          </p:cNvPr>
          <p:cNvSpPr txBox="1">
            <a:spLocks noChangeArrowheads="1"/>
          </p:cNvSpPr>
          <p:nvPr userDrawn="1"/>
        </p:nvSpPr>
        <p:spPr bwMode="auto">
          <a:xfrm>
            <a:off x="539752" y="1613646"/>
            <a:ext cx="228036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latin typeface="+mn-lt"/>
                <a:cs typeface="Arial" panose="020B0604020202020204" pitchFamily="34" charset="0"/>
              </a:rPr>
              <a:t>TEXT STYLES</a:t>
            </a:r>
            <a:endParaRPr lang="en-US" altLang="da-DK" sz="1600" b="0" noProof="1">
              <a:solidFill>
                <a:schemeClr val="tx1"/>
              </a:solidFill>
              <a:latin typeface="+mn-lt"/>
              <a:cs typeface="Arial" panose="020B0604020202020204" pitchFamily="34" charset="0"/>
            </a:endParaRPr>
          </a:p>
          <a:p>
            <a:pPr eaLnBrk="1" hangingPunct="1">
              <a:spcAft>
                <a:spcPts val="600"/>
              </a:spcAft>
              <a:defRPr/>
            </a:pPr>
            <a:r>
              <a:rPr lang="en-US" altLang="da-DK" sz="900" b="0" noProof="1">
                <a:solidFill>
                  <a:schemeClr val="tx1"/>
                </a:solidFill>
                <a:latin typeface="+mn-lt"/>
                <a:cs typeface="Arial" panose="020B0604020202020204" pitchFamily="34" charset="0"/>
              </a:rPr>
              <a:t>Use the </a:t>
            </a:r>
            <a:r>
              <a:rPr lang="en-US" altLang="da-DK" sz="900" b="1" noProof="1">
                <a:solidFill>
                  <a:schemeClr val="tx1"/>
                </a:solidFill>
                <a:latin typeface="+mn-lt"/>
                <a:cs typeface="Arial" panose="020B0604020202020204" pitchFamily="34" charset="0"/>
              </a:rPr>
              <a:t>TAB</a:t>
            </a:r>
            <a:r>
              <a:rPr lang="en-US" altLang="da-DK" sz="900" b="0" noProof="1">
                <a:solidFill>
                  <a:schemeClr val="tx1"/>
                </a:solidFill>
                <a:latin typeface="+mn-lt"/>
                <a:cs typeface="Arial" panose="020B0604020202020204" pitchFamily="34" charset="0"/>
              </a:rPr>
              <a:t>-key</a:t>
            </a:r>
            <a:r>
              <a:rPr lang="en-US" altLang="da-DK" sz="900" b="0" baseline="0" noProof="1">
                <a:solidFill>
                  <a:schemeClr val="tx1"/>
                </a:solidFill>
                <a:latin typeface="+mn-lt"/>
                <a:cs typeface="Arial" panose="020B0604020202020204" pitchFamily="34" charset="0"/>
              </a:rPr>
              <a:t> to jump through levels. Click </a:t>
            </a:r>
            <a:r>
              <a:rPr lang="en-US" altLang="da-DK" sz="900" b="1" baseline="0" noProof="1">
                <a:solidFill>
                  <a:schemeClr val="tx1"/>
                </a:solidFill>
                <a:latin typeface="+mn-lt"/>
                <a:cs typeface="Arial" panose="020B0604020202020204" pitchFamily="34" charset="0"/>
              </a:rPr>
              <a:t>ENTER</a:t>
            </a:r>
            <a:r>
              <a:rPr lang="en-US" altLang="da-DK" sz="900" b="0" baseline="0" noProof="1">
                <a:solidFill>
                  <a:schemeClr val="tx1"/>
                </a:solidFill>
                <a:latin typeface="+mn-lt"/>
                <a:cs typeface="Arial" panose="020B0604020202020204" pitchFamily="34" charset="0"/>
              </a:rPr>
              <a:t>, then </a:t>
            </a:r>
            <a:r>
              <a:rPr lang="en-US" altLang="da-DK" sz="900" b="1" baseline="0" noProof="1">
                <a:solidFill>
                  <a:schemeClr val="tx1"/>
                </a:solidFill>
                <a:latin typeface="+mn-lt"/>
                <a:cs typeface="Arial" panose="020B0604020202020204" pitchFamily="34" charset="0"/>
              </a:rPr>
              <a:t>TAB</a:t>
            </a:r>
            <a:r>
              <a:rPr lang="en-US"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US" altLang="da-DK" sz="900" b="0" baseline="0" noProof="1">
                <a:solidFill>
                  <a:schemeClr val="tx1"/>
                </a:solidFill>
                <a:latin typeface="+mn-lt"/>
                <a:cs typeface="Arial" panose="020B0604020202020204" pitchFamily="34" charset="0"/>
              </a:rPr>
              <a:t>To go back in levels use </a:t>
            </a:r>
            <a:r>
              <a:rPr lang="en-US" altLang="da-DK" sz="900" b="1" baseline="0" noProof="1">
                <a:solidFill>
                  <a:schemeClr val="tx1"/>
                </a:solidFill>
                <a:latin typeface="+mn-lt"/>
                <a:cs typeface="Arial" panose="020B0604020202020204" pitchFamily="34" charset="0"/>
              </a:rPr>
              <a:t>SHIFT-TAB</a:t>
            </a:r>
            <a:endParaRPr lang="en-US" sz="900" b="1" noProof="1">
              <a:solidFill>
                <a:schemeClr val="tx1"/>
              </a:solidFill>
              <a:latin typeface="+mn-lt"/>
              <a:cs typeface="Arial" panose="020B0604020202020204" pitchFamily="34" charset="0"/>
            </a:endParaRPr>
          </a:p>
          <a:p>
            <a:pPr eaLnBrk="1" hangingPunct="1">
              <a:spcAft>
                <a:spcPts val="600"/>
              </a:spcAft>
              <a:defRPr/>
            </a:pPr>
            <a:r>
              <a:rPr lang="en-US" sz="900" noProof="1">
                <a:solidFill>
                  <a:schemeClr val="tx1"/>
                </a:solidFill>
                <a:latin typeface="+mn-lt"/>
                <a:cs typeface="Arial" panose="020B0604020202020204" pitchFamily="34" charset="0"/>
              </a:rPr>
              <a:t>Alternatively, </a:t>
            </a:r>
            <a:r>
              <a:rPr lang="en-US" sz="900" b="1" noProof="1">
                <a:solidFill>
                  <a:schemeClr val="tx1"/>
                </a:solidFill>
                <a:latin typeface="+mn-lt"/>
                <a:cs typeface="Arial" panose="020B0604020202020204" pitchFamily="34" charset="0"/>
              </a:rPr>
              <a:t>Increase</a:t>
            </a:r>
            <a:r>
              <a:rPr lang="en-US" sz="900" baseline="0" noProof="1">
                <a:solidFill>
                  <a:schemeClr val="tx1"/>
                </a:solidFill>
                <a:latin typeface="+mn-lt"/>
                <a:cs typeface="Arial" panose="020B0604020202020204" pitchFamily="34" charset="0"/>
              </a:rPr>
              <a:t> and </a:t>
            </a:r>
            <a:r>
              <a:rPr lang="en-US" sz="900" b="1" baseline="0" noProof="1">
                <a:solidFill>
                  <a:schemeClr val="tx1"/>
                </a:solidFill>
                <a:latin typeface="+mn-lt"/>
                <a:cs typeface="Arial" panose="020B0604020202020204" pitchFamily="34" charset="0"/>
              </a:rPr>
              <a:t>Decrease</a:t>
            </a:r>
            <a:br>
              <a:rPr lang="en-US" sz="900" b="1" baseline="0" noProof="1">
                <a:solidFill>
                  <a:schemeClr val="tx1"/>
                </a:solidFill>
                <a:latin typeface="+mn-lt"/>
                <a:cs typeface="Arial" panose="020B0604020202020204" pitchFamily="34" charset="0"/>
              </a:rPr>
            </a:br>
            <a:r>
              <a:rPr lang="en-US"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US" sz="900" baseline="0"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HINT: </a:t>
            </a:r>
            <a:r>
              <a:rPr lang="en-US"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panose="020B0604020202020204" pitchFamily="34" charset="0"/>
              </a:rPr>
              <a:t>Delete bullet for regular text.</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Click on the bullet button to reaply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US" altLang="da-DK" sz="900" b="0" noProof="1">
                <a:solidFill>
                  <a:schemeClr val="tx1"/>
                </a:solidFill>
                <a:latin typeface="+mn-lt"/>
                <a:cs typeface="Arial" panose="020B0604020202020204" pitchFamily="34" charset="0"/>
              </a:rPr>
            </a:br>
            <a:r>
              <a:rPr lang="en-US" sz="1600" dirty="0">
                <a:latin typeface="+mn-lt"/>
                <a:cs typeface="Arial" panose="020B0604020202020204" pitchFamily="34" charset="0"/>
              </a:rPr>
              <a:t>SLIDES &amp; LAYOUTS</a:t>
            </a:r>
            <a:br>
              <a:rPr lang="en-US" altLang="da-DK" sz="900" b="1" noProof="1">
                <a:solidFill>
                  <a:schemeClr val="tx1"/>
                </a:solidFill>
                <a:latin typeface="+mn-lt"/>
                <a:cs typeface="Arial" panose="020B0604020202020204" pitchFamily="34" charset="0"/>
              </a:rPr>
            </a:br>
            <a:br>
              <a:rPr lang="en-US" altLang="da-DK" sz="900" b="1"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Click on the menu </a:t>
            </a:r>
            <a:r>
              <a:rPr lang="en-US" altLang="da-DK" sz="900" b="1" noProof="1">
                <a:solidFill>
                  <a:schemeClr val="tx1"/>
                </a:solidFill>
                <a:latin typeface="+mn-lt"/>
                <a:cs typeface="Arial" panose="020B0604020202020204" pitchFamily="34" charset="0"/>
              </a:rPr>
              <a:t>New Slide </a:t>
            </a:r>
            <a:r>
              <a:rPr lang="en-US" altLang="da-DK" sz="900" b="0" noProof="1">
                <a:solidFill>
                  <a:schemeClr val="tx1"/>
                </a:solidFill>
                <a:latin typeface="+mn-lt"/>
                <a:cs typeface="Arial" panose="020B0604020202020204" pitchFamily="34" charset="0"/>
              </a:rPr>
              <a:t>in the </a:t>
            </a:r>
            <a:r>
              <a:rPr lang="en-US" altLang="da-DK" sz="900" b="1" noProof="1">
                <a:solidFill>
                  <a:schemeClr val="tx1"/>
                </a:solidFill>
                <a:latin typeface="+mn-lt"/>
                <a:cs typeface="Arial" panose="020B0604020202020204" pitchFamily="34" charset="0"/>
              </a:rPr>
              <a:t>Home</a:t>
            </a:r>
            <a:r>
              <a:rPr lang="en-US" altLang="da-DK" sz="900" b="0" noProof="1">
                <a:solidFill>
                  <a:schemeClr val="tx1"/>
                </a:solidFill>
                <a:latin typeface="+mn-lt"/>
                <a:cs typeface="Arial" panose="020B0604020202020204" pitchFamily="34" charset="0"/>
              </a:rPr>
              <a:t> tab to insert a new slide</a:t>
            </a:r>
            <a:br>
              <a:rPr lang="en-US" altLang="da-DK" sz="900" b="0" noProof="1">
                <a:solidFill>
                  <a:schemeClr val="tx1"/>
                </a:solidFill>
                <a:latin typeface="+mn-lt"/>
                <a:cs typeface="Arial" panose="020B0604020202020204" pitchFamily="34" charset="0"/>
              </a:rPr>
            </a:br>
            <a:br>
              <a:rPr lang="en-US" altLang="da-DK" sz="900" b="0" noProof="1">
                <a:solidFill>
                  <a:schemeClr val="tx1"/>
                </a:solidFill>
                <a:latin typeface="+mn-lt"/>
                <a:cs typeface="Arial" panose="020B0604020202020204" pitchFamily="34" charset="0"/>
              </a:rPr>
            </a:br>
            <a:r>
              <a:rPr lang="en-US" altLang="da-DK" sz="900" b="1" noProof="1">
                <a:solidFill>
                  <a:schemeClr val="tx1"/>
                </a:solidFill>
                <a:latin typeface="+mn-lt"/>
                <a:cs typeface="Arial" panose="020B0604020202020204" pitchFamily="34" charset="0"/>
              </a:rPr>
              <a:t>Change layout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900" dirty="0">
                <a:solidFill>
                  <a:srgbClr val="000000"/>
                </a:solidFill>
                <a:latin typeface="+mn-lt"/>
                <a:ea typeface="Arial" panose="020B0604020202020204" pitchFamily="34" charset="0"/>
                <a:cs typeface="Arial" panose="020B0604020202020204" pitchFamily="34" charset="0"/>
              </a:rPr>
              <a:t>Click on the arrow next to </a:t>
            </a:r>
            <a:r>
              <a:rPr lang="en-US" sz="900" b="1" dirty="0">
                <a:solidFill>
                  <a:srgbClr val="000000"/>
                </a:solidFill>
                <a:latin typeface="+mn-lt"/>
                <a:ea typeface="Arial" panose="020B0604020202020204" pitchFamily="34" charset="0"/>
                <a:cs typeface="Arial" panose="020B0604020202020204" pitchFamily="34" charset="0"/>
              </a:rPr>
              <a:t>Layout</a:t>
            </a:r>
            <a:br>
              <a:rPr lang="en-US" sz="900" b="1" dirty="0">
                <a:solidFill>
                  <a:srgbClr val="000000"/>
                </a:solidFill>
                <a:latin typeface="+mn-lt"/>
                <a:ea typeface="Arial" panose="020B0604020202020204" pitchFamily="34" charset="0"/>
                <a:cs typeface="Arial" panose="020B0604020202020204" pitchFamily="34" charset="0"/>
              </a:rPr>
            </a:br>
            <a:r>
              <a:rPr lang="en-US" sz="900" dirty="0">
                <a:solidFill>
                  <a:srgbClr val="000000"/>
                </a:solidFill>
                <a:latin typeface="+mn-lt"/>
                <a:ea typeface="Arial" panose="020B0604020202020204" pitchFamily="34" charset="0"/>
                <a:cs typeface="Arial" panose="020B0604020202020204" pitchFamily="34" charset="0"/>
              </a:rPr>
              <a:t>to view a dropdown menu of possible slide layouts</a:t>
            </a:r>
            <a:br>
              <a:rPr lang="en-US" altLang="da-DK" sz="900" b="0" baseline="0" noProof="1">
                <a:solidFill>
                  <a:schemeClr val="tx1"/>
                </a:solidFill>
                <a:latin typeface="+mn-lt"/>
                <a:cs typeface="Arial" panose="020B0604020202020204" pitchFamily="34" charset="0"/>
              </a:rPr>
            </a:br>
            <a:br>
              <a:rPr lang="en-US" altLang="da-DK" sz="900" b="0" baseline="0" noProof="1">
                <a:solidFill>
                  <a:schemeClr val="tx1"/>
                </a:solidFill>
                <a:latin typeface="+mn-lt"/>
                <a:cs typeface="Arial" panose="020B0604020202020204" pitchFamily="34" charset="0"/>
              </a:rPr>
            </a:br>
            <a:r>
              <a:rPr lang="en-US"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noProof="1">
                <a:solidFill>
                  <a:schemeClr val="tx1"/>
                </a:solidFill>
                <a:latin typeface="+mn-lt"/>
                <a:cs typeface="Arial" panose="020B0604020202020204" pitchFamily="34" charset="0"/>
              </a:rPr>
              <a:t>Click the </a:t>
            </a:r>
            <a:r>
              <a:rPr lang="en-US" altLang="da-DK" sz="900" b="1" baseline="0" noProof="1">
                <a:solidFill>
                  <a:schemeClr val="tx1"/>
                </a:solidFill>
                <a:latin typeface="+mn-lt"/>
                <a:cs typeface="Arial" panose="020B0604020202020204" pitchFamily="34" charset="0"/>
              </a:rPr>
              <a:t>Reset </a:t>
            </a:r>
            <a:r>
              <a:rPr lang="en-US" altLang="da-DK" sz="900" noProof="1">
                <a:solidFill>
                  <a:schemeClr val="tx1"/>
                </a:solidFill>
                <a:latin typeface="+mn-lt"/>
                <a:cs typeface="Arial" panose="020B0604020202020204" pitchFamily="34" charset="0"/>
              </a:rPr>
              <a:t>menu to reset position, size</a:t>
            </a:r>
            <a:r>
              <a:rPr lang="en-US" altLang="da-DK" sz="900" baseline="0" noProof="1">
                <a:solidFill>
                  <a:schemeClr val="tx1"/>
                </a:solidFill>
                <a:latin typeface="+mn-lt"/>
                <a:cs typeface="Arial" panose="020B0604020202020204" pitchFamily="34" charset="0"/>
              </a:rPr>
              <a:t> and formatting of the </a:t>
            </a:r>
            <a:br>
              <a:rPr lang="en-US" altLang="da-DK" sz="900" baseline="0" noProof="1">
                <a:solidFill>
                  <a:schemeClr val="tx1"/>
                </a:solidFill>
                <a:latin typeface="+mn-lt"/>
                <a:cs typeface="Arial" panose="020B0604020202020204" pitchFamily="34" charset="0"/>
              </a:rPr>
            </a:br>
            <a:r>
              <a:rPr lang="en-US" altLang="da-DK" sz="900" baseline="0" noProof="1">
                <a:solidFill>
                  <a:schemeClr val="tx1"/>
                </a:solidFill>
                <a:latin typeface="+mn-lt"/>
                <a:cs typeface="Arial" panose="020B0604020202020204" pitchFamily="34" charset="0"/>
              </a:rPr>
              <a:t>slide placeholders to their default settings</a:t>
            </a:r>
            <a:endParaRPr lang="en-US" altLang="da-DK" sz="900" noProof="1">
              <a:solidFill>
                <a:schemeClr val="tx1"/>
              </a:solidFill>
              <a:latin typeface="+mn-lt"/>
              <a:cs typeface="Arial" panose="020B0604020202020204" pitchFamily="34" charset="0"/>
            </a:endParaRPr>
          </a:p>
          <a:p>
            <a:pPr eaLnBrk="1" hangingPunct="1">
              <a:spcAft>
                <a:spcPts val="600"/>
              </a:spcAft>
              <a:defRPr/>
            </a:pPr>
            <a:endParaRPr lang="en-US" altLang="da-DK" sz="900" b="0" noProof="1">
              <a:solidFill>
                <a:schemeClr val="tx1"/>
              </a:solidFill>
              <a:latin typeface="+mn-lt"/>
              <a:cs typeface="Arial" panose="020B0604020202020204" pitchFamily="34" charset="0"/>
            </a:endParaRPr>
          </a:p>
        </p:txBody>
      </p:sp>
      <p:pic>
        <p:nvPicPr>
          <p:cNvPr id="43" name="Picture 2">
            <a:extLst>
              <a:ext uri="{FF2B5EF4-FFF2-40B4-BE49-F238E27FC236}">
                <a16:creationId xmlns:a16="http://schemas.microsoft.com/office/drawing/2014/main" id="{7082C8DC-C092-4676-B834-847B1F285858}"/>
              </a:ext>
            </a:extLst>
          </p:cNvPr>
          <p:cNvPicPr>
            <a:picLocks noChangeAspect="1"/>
          </p:cNvPicPr>
          <p:nvPr userDrawn="1"/>
        </p:nvPicPr>
        <p:blipFill>
          <a:blip r:embed="rId4"/>
          <a:stretch>
            <a:fillRect/>
          </a:stretch>
        </p:blipFill>
        <p:spPr>
          <a:xfrm>
            <a:off x="2859631" y="3322850"/>
            <a:ext cx="257143" cy="285714"/>
          </a:xfrm>
          <a:prstGeom prst="rect">
            <a:avLst/>
          </a:prstGeom>
        </p:spPr>
      </p:pic>
      <p:pic>
        <p:nvPicPr>
          <p:cNvPr id="46" name="Picture 29">
            <a:extLst>
              <a:ext uri="{FF2B5EF4-FFF2-40B4-BE49-F238E27FC236}">
                <a16:creationId xmlns:a16="http://schemas.microsoft.com/office/drawing/2014/main" id="{6B35B93D-CCEE-48AF-A769-8729CC05BE8A}"/>
              </a:ext>
            </a:extLst>
          </p:cNvPr>
          <p:cNvPicPr>
            <a:picLocks noChangeAspect="1"/>
          </p:cNvPicPr>
          <p:nvPr userDrawn="1"/>
        </p:nvPicPr>
        <p:blipFill>
          <a:blip r:embed="rId5"/>
          <a:stretch>
            <a:fillRect/>
          </a:stretch>
        </p:blipFill>
        <p:spPr>
          <a:xfrm>
            <a:off x="2860172" y="2599667"/>
            <a:ext cx="457143" cy="257143"/>
          </a:xfrm>
          <a:prstGeom prst="rect">
            <a:avLst/>
          </a:prstGeom>
        </p:spPr>
      </p:pic>
      <p:pic>
        <p:nvPicPr>
          <p:cNvPr id="51" name="Picture 33">
            <a:extLst>
              <a:ext uri="{FF2B5EF4-FFF2-40B4-BE49-F238E27FC236}">
                <a16:creationId xmlns:a16="http://schemas.microsoft.com/office/drawing/2014/main" id="{939F9DAB-8633-4819-950D-F5E391BF7718}"/>
              </a:ext>
            </a:extLst>
          </p:cNvPr>
          <p:cNvPicPr>
            <a:picLocks noChangeAspect="1"/>
          </p:cNvPicPr>
          <p:nvPr userDrawn="1"/>
        </p:nvPicPr>
        <p:blipFill rotWithShape="1">
          <a:blip r:embed="rId6"/>
          <a:srcRect l="3901" t="45142" r="62601" b="9046"/>
          <a:stretch/>
        </p:blipFill>
        <p:spPr>
          <a:xfrm>
            <a:off x="7254412" y="3118826"/>
            <a:ext cx="341204" cy="321707"/>
          </a:xfrm>
          <a:prstGeom prst="rect">
            <a:avLst/>
          </a:prstGeom>
        </p:spPr>
      </p:pic>
      <p:pic>
        <p:nvPicPr>
          <p:cNvPr id="55" name="Picture 16">
            <a:extLst>
              <a:ext uri="{FF2B5EF4-FFF2-40B4-BE49-F238E27FC236}">
                <a16:creationId xmlns:a16="http://schemas.microsoft.com/office/drawing/2014/main" id="{A13B127D-1BE4-4C8F-96F6-59C8D10D8F4E}"/>
              </a:ext>
            </a:extLst>
          </p:cNvPr>
          <p:cNvPicPr>
            <a:picLocks noChangeAspect="1"/>
          </p:cNvPicPr>
          <p:nvPr userDrawn="1"/>
        </p:nvPicPr>
        <p:blipFill>
          <a:blip r:embed="rId7"/>
          <a:stretch>
            <a:fillRect/>
          </a:stretch>
        </p:blipFill>
        <p:spPr>
          <a:xfrm>
            <a:off x="2866053" y="4313402"/>
            <a:ext cx="328881" cy="505501"/>
          </a:xfrm>
          <a:prstGeom prst="rect">
            <a:avLst/>
          </a:prstGeom>
        </p:spPr>
      </p:pic>
      <p:pic>
        <p:nvPicPr>
          <p:cNvPr id="56" name="Picture 20">
            <a:extLst>
              <a:ext uri="{FF2B5EF4-FFF2-40B4-BE49-F238E27FC236}">
                <a16:creationId xmlns:a16="http://schemas.microsoft.com/office/drawing/2014/main" id="{5730DD9A-26F6-4C14-AE7D-221D2B3F38DD}"/>
              </a:ext>
            </a:extLst>
          </p:cNvPr>
          <p:cNvPicPr>
            <a:picLocks noChangeAspect="1"/>
          </p:cNvPicPr>
          <p:nvPr userDrawn="1"/>
        </p:nvPicPr>
        <p:blipFill>
          <a:blip r:embed="rId8"/>
          <a:stretch>
            <a:fillRect/>
          </a:stretch>
        </p:blipFill>
        <p:spPr>
          <a:xfrm>
            <a:off x="2866053" y="5641555"/>
            <a:ext cx="538465" cy="17284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9"/>
          <a:stretch>
            <a:fillRect/>
          </a:stretch>
        </p:blipFill>
        <p:spPr>
          <a:xfrm>
            <a:off x="7310433" y="3928566"/>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729773" y="1608016"/>
            <a:ext cx="2358243"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latin typeface="+mn-lt"/>
                <a:cs typeface="Arial" panose="020B0604020202020204" pitchFamily="34" charset="0"/>
              </a:rPr>
              <a:t>HEADER &amp; FOOTER</a:t>
            </a:r>
          </a:p>
          <a:p>
            <a:pPr eaLnBrk="1" hangingPunct="1">
              <a:spcAft>
                <a:spcPts val="600"/>
              </a:spcAft>
              <a:defRPr/>
            </a:pPr>
            <a:r>
              <a:rPr lang="en-US"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US" altLang="da-DK" sz="900" b="0" noProof="1">
                <a:solidFill>
                  <a:schemeClr val="tx1"/>
                </a:solidFill>
                <a:latin typeface="+mn-lt"/>
                <a:cs typeface="Arial" panose="020B0604020202020204" pitchFamily="34" charset="0"/>
              </a:rPr>
              <a:t>Click on </a:t>
            </a:r>
            <a:r>
              <a:rPr lang="en-US" altLang="da-DK" sz="900" b="1" noProof="1">
                <a:solidFill>
                  <a:schemeClr val="tx1"/>
                </a:solidFill>
                <a:latin typeface="+mn-lt"/>
                <a:cs typeface="Arial" panose="020B0604020202020204" pitchFamily="34" charset="0"/>
              </a:rPr>
              <a:t>Header and Footer </a:t>
            </a:r>
            <a:r>
              <a:rPr lang="en-US" altLang="da-DK" sz="900" b="0" noProof="1">
                <a:solidFill>
                  <a:schemeClr val="tx1"/>
                </a:solidFill>
                <a:latin typeface="+mn-lt"/>
                <a:cs typeface="Arial" panose="020B0604020202020204" pitchFamily="34" charset="0"/>
              </a:rPr>
              <a:t>in the </a:t>
            </a:r>
            <a:r>
              <a:rPr lang="en-US" altLang="da-DK" sz="900" b="1" noProof="1">
                <a:solidFill>
                  <a:schemeClr val="tx1"/>
                </a:solidFill>
                <a:latin typeface="+mn-lt"/>
                <a:cs typeface="Arial" panose="020B0604020202020204" pitchFamily="34" charset="0"/>
              </a:rPr>
              <a:t>Insert</a:t>
            </a:r>
            <a:r>
              <a:rPr lang="en-US" altLang="da-DK" sz="900" b="0" noProof="1">
                <a:solidFill>
                  <a:schemeClr val="tx1"/>
                </a:solidFill>
                <a:latin typeface="+mn-lt"/>
                <a:cs typeface="Arial" panose="020B0604020202020204" pitchFamily="34" charset="0"/>
              </a:rPr>
              <a:t> tab (write the desired text)</a:t>
            </a:r>
          </a:p>
          <a:p>
            <a:pPr eaLnBrk="1" hangingPunct="1">
              <a:spcAft>
                <a:spcPts val="600"/>
              </a:spcAft>
              <a:defRPr/>
            </a:pPr>
            <a:r>
              <a:rPr lang="en-US" altLang="da-DK" sz="900" b="0" noProof="1">
                <a:solidFill>
                  <a:schemeClr val="tx1"/>
                </a:solidFill>
                <a:latin typeface="+mn-lt"/>
                <a:cs typeface="Arial" panose="020B0604020202020204" pitchFamily="34" charset="0"/>
              </a:rPr>
              <a:t>Click </a:t>
            </a:r>
            <a:r>
              <a:rPr lang="en-US" altLang="da-DK" sz="900" b="1" noProof="1">
                <a:solidFill>
                  <a:schemeClr val="tx1"/>
                </a:solidFill>
                <a:latin typeface="+mn-lt"/>
                <a:cs typeface="Arial" panose="020B0604020202020204" pitchFamily="34" charset="0"/>
              </a:rPr>
              <a:t>Apply to All </a:t>
            </a:r>
            <a:r>
              <a:rPr lang="en-US" altLang="da-DK" sz="900" b="0" noProof="1">
                <a:solidFill>
                  <a:schemeClr val="tx1"/>
                </a:solidFill>
                <a:latin typeface="+mn-lt"/>
                <a:cs typeface="Arial" panose="020B0604020202020204" pitchFamily="34" charset="0"/>
              </a:rPr>
              <a:t>or </a:t>
            </a:r>
            <a:r>
              <a:rPr lang="en-US" altLang="da-DK" sz="900" b="1" noProof="1">
                <a:solidFill>
                  <a:schemeClr val="tx1"/>
                </a:solidFill>
                <a:latin typeface="+mn-lt"/>
                <a:cs typeface="Arial" panose="020B0604020202020204" pitchFamily="34" charset="0"/>
              </a:rPr>
              <a:t>Apply</a:t>
            </a:r>
            <a:r>
              <a:rPr lang="en-US" altLang="da-DK" sz="900" b="0" noProof="1">
                <a:solidFill>
                  <a:schemeClr val="tx1"/>
                </a:solidFill>
                <a:latin typeface="+mn-lt"/>
                <a:cs typeface="Arial" panose="020B0604020202020204" pitchFamily="34" charset="0"/>
              </a:rPr>
              <a:t> if only used on one slide</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dirty="0">
                <a:latin typeface="+mn-lt"/>
                <a:cs typeface="Arial" panose="020B0604020202020204" pitchFamily="34" charset="0"/>
              </a:rPr>
              <a:t>GRIDLINES</a:t>
            </a:r>
            <a:endParaRPr lang="en-US" sz="1600" b="1" noProof="1">
              <a:solidFill>
                <a:schemeClr val="tx1"/>
              </a:solidFill>
              <a:latin typeface="+mn-lt"/>
              <a:cs typeface="Arial" panose="020B0604020202020204" pitchFamily="34" charset="0"/>
            </a:endParaRPr>
          </a:p>
          <a:p>
            <a:pPr eaLnBrk="1" hangingPunct="1">
              <a:spcAft>
                <a:spcPts val="600"/>
              </a:spcAft>
              <a:defRPr/>
            </a:pPr>
            <a:r>
              <a:rPr lang="en-US" altLang="da-DK" sz="900" b="0" noProof="1">
                <a:solidFill>
                  <a:schemeClr val="tx1"/>
                </a:solidFill>
                <a:latin typeface="+mn-lt"/>
                <a:cs typeface="Arial" panose="020B0604020202020204" pitchFamily="34" charset="0"/>
              </a:rPr>
              <a:t>Click the </a:t>
            </a:r>
            <a:r>
              <a:rPr lang="en-US" altLang="da-DK" sz="900" b="1" noProof="1">
                <a:solidFill>
                  <a:schemeClr val="tx1"/>
                </a:solidFill>
                <a:latin typeface="+mn-lt"/>
                <a:cs typeface="Arial" panose="020B0604020202020204" pitchFamily="34" charset="0"/>
              </a:rPr>
              <a:t>View</a:t>
            </a:r>
            <a:r>
              <a:rPr lang="en-US" altLang="da-DK" sz="900" b="0" noProof="1">
                <a:solidFill>
                  <a:schemeClr val="tx1"/>
                </a:solidFill>
                <a:latin typeface="+mn-lt"/>
                <a:cs typeface="Arial" panose="020B0604020202020204" pitchFamily="34" charset="0"/>
              </a:rPr>
              <a:t> tab and set tick mark next to </a:t>
            </a:r>
            <a:r>
              <a:rPr lang="en-US" altLang="da-DK" sz="900" b="1" noProof="1">
                <a:solidFill>
                  <a:schemeClr val="tx1"/>
                </a:solidFill>
                <a:latin typeface="+mn-lt"/>
                <a:cs typeface="Arial" panose="020B0604020202020204" pitchFamily="34" charset="0"/>
              </a:rPr>
              <a:t>Guides</a:t>
            </a:r>
            <a:endParaRPr lang="en-US" altLang="da-DK" sz="900" b="0"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HINT: Alt + F9 </a:t>
            </a:r>
            <a:r>
              <a:rPr lang="en-US" altLang="da-DK" sz="900" b="0" noProof="1">
                <a:solidFill>
                  <a:schemeClr val="tx1"/>
                </a:solidFill>
                <a:latin typeface="+mn-lt"/>
                <a:cs typeface="Arial" panose="020B0604020202020204" pitchFamily="34" charset="0"/>
              </a:rPr>
              <a:t>for quick view of guides</a:t>
            </a:r>
          </a:p>
          <a:p>
            <a:pPr eaLnBrk="1" hangingPunct="1">
              <a:spcAft>
                <a:spcPts val="600"/>
              </a:spcAft>
              <a:defRPr/>
            </a:pPr>
            <a:endParaRPr lang="en-US"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latin typeface="+mn-lt"/>
                <a:cs typeface="Arial" panose="020B06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panose="020B0604020202020204" pitchFamily="34" charset="0"/>
              </a:rPr>
              <a:t>Insert predefined slides and elements from the Templafy button. Choose </a:t>
            </a:r>
            <a:r>
              <a:rPr lang="en-US" altLang="da-DK" sz="900" b="1" noProof="1">
                <a:solidFill>
                  <a:schemeClr val="tx1"/>
                </a:solidFill>
                <a:latin typeface="+mn-lt"/>
                <a:cs typeface="Arial" panose="020B0604020202020204" pitchFamily="34" charset="0"/>
              </a:rPr>
              <a:t>Slides</a:t>
            </a:r>
            <a:r>
              <a:rPr lang="en-US" altLang="da-DK" sz="900" b="0" noProof="1">
                <a:solidFill>
                  <a:schemeClr val="tx1"/>
                </a:solidFill>
                <a:latin typeface="+mn-lt"/>
                <a:cs typeface="Arial" panose="020B0604020202020204" pitchFamily="34" charset="0"/>
              </a:rPr>
              <a:t> and </a:t>
            </a:r>
            <a:r>
              <a:rPr lang="en-US" altLang="da-DK" sz="900" b="1" noProof="1">
                <a:solidFill>
                  <a:schemeClr val="tx1"/>
                </a:solidFill>
                <a:latin typeface="+mn-lt"/>
                <a:cs typeface="Arial" panose="020B0604020202020204" pitchFamily="34" charset="0"/>
              </a:rPr>
              <a:t>Slide elements </a:t>
            </a:r>
            <a:r>
              <a:rPr lang="en-US" altLang="da-DK" sz="900" b="0" noProof="1">
                <a:solidFill>
                  <a:schemeClr val="tx1"/>
                </a:solidFill>
                <a:latin typeface="+mn-lt"/>
                <a:cs typeface="Arial" panose="020B0604020202020204" pitchFamily="34" charset="0"/>
              </a:rPr>
              <a:t>from the dropdown menu or from the buttons in the Templafy pane on the right side of the screen</a:t>
            </a:r>
            <a:endParaRPr lang="en-US" altLang="da-DK" sz="900" b="1" noProof="1">
              <a:solidFill>
                <a:schemeClr val="tx1"/>
              </a:solidFill>
              <a:latin typeface="+mn-lt"/>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US" sz="3200" b="0" noProof="1">
                <a:solidFill>
                  <a:schemeClr val="tx1"/>
                </a:solidFill>
                <a:latin typeface="+mj-lt"/>
                <a:cs typeface="Arial" panose="020B0604020202020204" pitchFamily="34" charset="0"/>
              </a:rPr>
              <a:t>TIPS &amp; TRICKS – YOUR USER GUIDE</a:t>
            </a:r>
          </a:p>
        </p:txBody>
      </p:sp>
      <p:pic>
        <p:nvPicPr>
          <p:cNvPr id="66" name="Picture 2" descr="C:\Users\MAV~1.SKA\AppData\Local\Temp\SNAGHTMLe48c1e.PNG">
            <a:extLst>
              <a:ext uri="{FF2B5EF4-FFF2-40B4-BE49-F238E27FC236}">
                <a16:creationId xmlns:a16="http://schemas.microsoft.com/office/drawing/2014/main" id="{DAC63350-5850-40BB-87A2-CE01481E0527}"/>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266198" y="463584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D83AD9C-98AE-450E-B202-15860002D528}"/>
              </a:ext>
            </a:extLst>
          </p:cNvPr>
          <p:cNvPicPr>
            <a:picLocks noChangeAspect="1"/>
          </p:cNvPicPr>
          <p:nvPr userDrawn="1"/>
        </p:nvPicPr>
        <p:blipFill>
          <a:blip r:embed="rId11"/>
          <a:stretch>
            <a:fillRect/>
          </a:stretch>
        </p:blipFill>
        <p:spPr>
          <a:xfrm>
            <a:off x="2866052" y="5077014"/>
            <a:ext cx="475428" cy="176762"/>
          </a:xfrm>
          <a:prstGeom prst="rect">
            <a:avLst/>
          </a:prstGeom>
        </p:spPr>
      </p:pic>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12"/>
          <a:stretch>
            <a:fillRect/>
          </a:stretch>
        </p:blipFill>
        <p:spPr>
          <a:xfrm>
            <a:off x="11266198" y="2217244"/>
            <a:ext cx="378293" cy="543366"/>
          </a:xfrm>
          <a:prstGeom prst="rect">
            <a:avLst/>
          </a:prstGeom>
        </p:spPr>
      </p:pic>
    </p:spTree>
    <p:extLst>
      <p:ext uri="{BB962C8B-B14F-4D97-AF65-F5344CB8AC3E}">
        <p14:creationId xmlns:p14="http://schemas.microsoft.com/office/powerpoint/2010/main" val="326537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Divider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04DA-BB47-4750-8A44-88B15E82698A}"/>
              </a:ext>
            </a:extLst>
          </p:cNvPr>
          <p:cNvSpPr>
            <a:spLocks noGrp="1"/>
          </p:cNvSpPr>
          <p:nvPr>
            <p:ph type="ctrTitle" hasCustomPrompt="1"/>
          </p:nvPr>
        </p:nvSpPr>
        <p:spPr>
          <a:xfrm>
            <a:off x="1595639" y="3225600"/>
            <a:ext cx="8815185" cy="666000"/>
          </a:xfrm>
        </p:spPr>
        <p:txBody>
          <a:bodyPr anchor="t"/>
          <a:lstStyle>
            <a:lvl1pPr algn="l">
              <a:defRPr sz="4800">
                <a:solidFill>
                  <a:schemeClr val="tx1"/>
                </a:solidFill>
              </a:defRPr>
            </a:lvl1pPr>
          </a:lstStyle>
          <a:p>
            <a:r>
              <a:rPr lang="en-US" dirty="0"/>
              <a:t>Divider</a:t>
            </a:r>
          </a:p>
        </p:txBody>
      </p:sp>
      <p:sp>
        <p:nvSpPr>
          <p:cNvPr id="3" name="Subtitle 2">
            <a:extLst>
              <a:ext uri="{FF2B5EF4-FFF2-40B4-BE49-F238E27FC236}">
                <a16:creationId xmlns:a16="http://schemas.microsoft.com/office/drawing/2014/main" id="{177D401E-C526-460A-93D8-F3AC71E51603}"/>
              </a:ext>
            </a:extLst>
          </p:cNvPr>
          <p:cNvSpPr>
            <a:spLocks noGrp="1"/>
          </p:cNvSpPr>
          <p:nvPr>
            <p:ph type="subTitle" idx="1" hasCustomPrompt="1"/>
          </p:nvPr>
        </p:nvSpPr>
        <p:spPr>
          <a:xfrm>
            <a:off x="1594566" y="3945041"/>
            <a:ext cx="8815185" cy="648000"/>
          </a:xfrm>
        </p:spPr>
        <p:txBody>
          <a:bodyPr lIns="36000" tIns="0"/>
          <a:lstStyle>
            <a:lvl1pPr marL="0" indent="0" algn="l">
              <a:buNone/>
              <a:defRPr sz="320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Version 1.0</a:t>
            </a:r>
          </a:p>
        </p:txBody>
      </p:sp>
      <p:sp>
        <p:nvSpPr>
          <p:cNvPr id="5" name="Footer Placeholder 4">
            <a:extLst>
              <a:ext uri="{FF2B5EF4-FFF2-40B4-BE49-F238E27FC236}">
                <a16:creationId xmlns:a16="http://schemas.microsoft.com/office/drawing/2014/main" id="{EC335698-AD40-4284-9146-56895C166387}"/>
              </a:ext>
            </a:extLst>
          </p:cNvPr>
          <p:cNvSpPr>
            <a:spLocks noGrp="1"/>
          </p:cNvSpPr>
          <p:nvPr>
            <p:ph type="ftr" sz="quarter" idx="11"/>
          </p:nvPr>
        </p:nvSpPr>
        <p:spPr>
          <a:xfrm>
            <a:off x="266400" y="6555600"/>
            <a:ext cx="8852400" cy="212400"/>
          </a:xfrm>
          <a:prstGeom prst="rect">
            <a:avLst/>
          </a:prstGeom>
        </p:spPr>
        <p:txBody>
          <a:bodyPr/>
          <a:lstStyle>
            <a:lvl1pPr>
              <a:defRPr>
                <a:solidFill>
                  <a:schemeClr val="accent4"/>
                </a:solidFill>
              </a:defRPr>
            </a:lvl1pPr>
          </a:lstStyle>
          <a:p>
            <a:endParaRPr lang="en-US" dirty="0"/>
          </a:p>
        </p:txBody>
      </p:sp>
      <p:sp>
        <p:nvSpPr>
          <p:cNvPr id="6" name="Slide Number Placeholder 5">
            <a:extLst>
              <a:ext uri="{FF2B5EF4-FFF2-40B4-BE49-F238E27FC236}">
                <a16:creationId xmlns:a16="http://schemas.microsoft.com/office/drawing/2014/main" id="{03815D6C-0C71-4C18-998E-2E308A2ABC64}"/>
              </a:ext>
            </a:extLst>
          </p:cNvPr>
          <p:cNvSpPr>
            <a:spLocks noGrp="1"/>
          </p:cNvSpPr>
          <p:nvPr>
            <p:ph type="sldNum" sz="quarter" idx="12"/>
          </p:nvPr>
        </p:nvSpPr>
        <p:spPr/>
        <p:txBody>
          <a:bodyPr/>
          <a:lstStyle/>
          <a:p>
            <a:fld id="{C24EC536-6FE3-4540-8D85-74C58F0BF697}" type="slidenum">
              <a:rPr lang="en-US" smtClean="0"/>
              <a:t>‹#›</a:t>
            </a:fld>
            <a:endParaRPr lang="en-US" dirty="0"/>
          </a:p>
        </p:txBody>
      </p:sp>
      <p:grpSp>
        <p:nvGrpSpPr>
          <p:cNvPr id="8" name="グループ化 39">
            <a:extLst>
              <a:ext uri="{FF2B5EF4-FFF2-40B4-BE49-F238E27FC236}">
                <a16:creationId xmlns:a16="http://schemas.microsoft.com/office/drawing/2014/main" id="{B3FFABD1-269F-4846-BFA7-64B93DCEC6FF}"/>
              </a:ext>
            </a:extLst>
          </p:cNvPr>
          <p:cNvGrpSpPr/>
          <p:nvPr userDrawn="1"/>
        </p:nvGrpSpPr>
        <p:grpSpPr bwMode="gray">
          <a:xfrm>
            <a:off x="263526" y="2708310"/>
            <a:ext cx="11664950" cy="129984"/>
            <a:chOff x="324487" y="2057426"/>
            <a:chExt cx="8495663" cy="97488"/>
          </a:xfrm>
        </p:grpSpPr>
        <p:sp>
          <p:nvSpPr>
            <p:cNvPr id="9" name="正方形/長方形 11">
              <a:extLst>
                <a:ext uri="{FF2B5EF4-FFF2-40B4-BE49-F238E27FC236}">
                  <a16:creationId xmlns:a16="http://schemas.microsoft.com/office/drawing/2014/main" id="{4E3F898B-5217-45A3-AF93-4EDA063B5749}"/>
                </a:ext>
              </a:extLst>
            </p:cNvPr>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10" name="グループ化 16">
              <a:extLst>
                <a:ext uri="{FF2B5EF4-FFF2-40B4-BE49-F238E27FC236}">
                  <a16:creationId xmlns:a16="http://schemas.microsoft.com/office/drawing/2014/main" id="{CEAA1F3A-29E0-4030-B5D2-D5DBBF92BB2E}"/>
                </a:ext>
              </a:extLst>
            </p:cNvPr>
            <p:cNvGrpSpPr/>
            <p:nvPr/>
          </p:nvGrpSpPr>
          <p:grpSpPr bwMode="gray">
            <a:xfrm>
              <a:off x="324487" y="2057426"/>
              <a:ext cx="1938812" cy="97488"/>
              <a:chOff x="312738" y="2747963"/>
              <a:chExt cx="1970087" cy="109537"/>
            </a:xfrm>
          </p:grpSpPr>
          <p:sp>
            <p:nvSpPr>
              <p:cNvPr id="11" name="正方形/長方形 42">
                <a:extLst>
                  <a:ext uri="{FF2B5EF4-FFF2-40B4-BE49-F238E27FC236}">
                    <a16:creationId xmlns:a16="http://schemas.microsoft.com/office/drawing/2014/main" id="{6DDE0990-A36E-471E-933F-CBBD7D5F100B}"/>
                  </a:ext>
                </a:extLst>
              </p:cNvPr>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12" name="正方形/長方形 43">
                <a:extLst>
                  <a:ext uri="{FF2B5EF4-FFF2-40B4-BE49-F238E27FC236}">
                    <a16:creationId xmlns:a16="http://schemas.microsoft.com/office/drawing/2014/main" id="{CCC91D33-C000-46EE-8043-68A33CD8C5CB}"/>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pic>
        <p:nvPicPr>
          <p:cNvPr id="13" name="Graphic 12">
            <a:extLst>
              <a:ext uri="{FF2B5EF4-FFF2-40B4-BE49-F238E27FC236}">
                <a16:creationId xmlns:a16="http://schemas.microsoft.com/office/drawing/2014/main" id="{FA1122BB-230C-4847-B4DB-5993ECBB9E8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1664" y="41555"/>
            <a:ext cx="4054618" cy="962688"/>
          </a:xfrm>
          <a:prstGeom prst="rect">
            <a:avLst/>
          </a:prstGeom>
        </p:spPr>
      </p:pic>
      <p:sp>
        <p:nvSpPr>
          <p:cNvPr id="15" name="TextBox 14">
            <a:extLst>
              <a:ext uri="{FF2B5EF4-FFF2-40B4-BE49-F238E27FC236}">
                <a16:creationId xmlns:a16="http://schemas.microsoft.com/office/drawing/2014/main" id="{3DEE2B61-FBE9-4E5F-BE7B-55479B0F5AA9}"/>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
        <p:nvSpPr>
          <p:cNvPr id="4"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EBD09944-D74A-4A12-B3E2-E9738BE1E4B8}"/>
              </a:ext>
            </a:extLst>
          </p:cNvPr>
          <p:cNvSpPr txBox="1"/>
          <p:nvPr userDrawn="1"/>
        </p:nvSpPr>
        <p:spPr bwMode="gray">
          <a:xfrm>
            <a:off x="9384507" y="6604001"/>
            <a:ext cx="2160000" cy="224432"/>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730" b="0" i="0" u="none" strike="noStrike" kern="1200" cap="none" spc="0" normalizeH="0" baseline="0" noProof="0">
                <a:ln>
                  <a:noFill/>
                </a:ln>
                <a:solidFill>
                  <a:schemeClr val="tx1"/>
                </a:solidFill>
                <a:effectLst/>
                <a:uLnTx/>
                <a:uFillTx/>
                <a:latin typeface="+mn-lt"/>
                <a:ea typeface="+mn-ea"/>
                <a:cs typeface="+mn-cs"/>
              </a:rPr>
              <a:t>© Hitachi ABB Power Grids 2020. All rights reserved</a:t>
            </a:r>
            <a:endParaRPr kumimoji="0" lang="en-US" sz="73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8784900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dirty="0">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4400" b="0" noProof="0" dirty="0">
                <a:solidFill>
                  <a:schemeClr val="bg1"/>
                </a:solidFill>
              </a:rPr>
              <a:t>If you see any </a:t>
            </a:r>
            <a:r>
              <a:rPr lang="en-US" sz="4400" b="1" i="1" noProof="0" dirty="0">
                <a:solidFill>
                  <a:schemeClr val="bg1"/>
                </a:solidFill>
              </a:rPr>
              <a:t>layouts after this </a:t>
            </a:r>
            <a:r>
              <a:rPr lang="en-US" sz="4400" b="0" i="0" noProof="0" dirty="0">
                <a:solidFill>
                  <a:schemeClr val="bg1"/>
                </a:solidFill>
              </a:rPr>
              <a:t>one</a:t>
            </a:r>
            <a:r>
              <a:rPr lang="en-US" sz="4400" b="1" i="1" noProof="0" dirty="0">
                <a:solidFill>
                  <a:schemeClr val="bg1"/>
                </a:solidFill>
              </a:rPr>
              <a:t>,</a:t>
            </a:r>
            <a:br>
              <a:rPr lang="en-US" sz="4400" b="0" i="0" noProof="0" dirty="0">
                <a:solidFill>
                  <a:schemeClr val="bg1"/>
                </a:solidFill>
              </a:rPr>
            </a:br>
            <a:r>
              <a:rPr lang="en-US" sz="4400" b="0" noProof="0" dirty="0">
                <a:solidFill>
                  <a:schemeClr val="bg1"/>
                </a:solidFill>
              </a:rPr>
              <a:t>do not use them. These layouts </a:t>
            </a:r>
            <a:r>
              <a:rPr lang="en-US" sz="4400" b="1" i="1" u="none" noProof="0" dirty="0">
                <a:solidFill>
                  <a:schemeClr val="bg1"/>
                </a:solidFill>
              </a:rPr>
              <a:t>are not </a:t>
            </a:r>
            <a:r>
              <a:rPr lang="en-US" sz="4400" b="0" noProof="0" dirty="0">
                <a:solidFill>
                  <a:schemeClr val="bg1"/>
                </a:solidFill>
              </a:rPr>
              <a:t>part of our corporate template.</a:t>
            </a:r>
            <a:br>
              <a:rPr lang="en-US" sz="2800" b="0" noProof="0" dirty="0">
                <a:solidFill>
                  <a:schemeClr val="bg1"/>
                </a:solidFill>
              </a:rPr>
            </a:br>
            <a:br>
              <a:rPr lang="en-US" sz="2800" b="0" noProof="0" dirty="0">
                <a:solidFill>
                  <a:schemeClr val="bg1"/>
                </a:solidFill>
              </a:rPr>
            </a:br>
            <a:endParaRPr lang="en-US"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dirty="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dirty="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US" sz="13800" b="1" i="1" noProof="0" dirty="0">
                <a:solidFill>
                  <a:schemeClr val="bg1"/>
                </a:solidFill>
              </a:rPr>
              <a:t>Do not use </a:t>
            </a:r>
            <a:endParaRPr lang="en-US"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20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US" sz="2000" b="0" noProof="0" dirty="0">
                <a:solidFill>
                  <a:schemeClr val="bg1"/>
                </a:solidFill>
              </a:rPr>
              <a:t>Also notice: Layouts after this might contain potential confidential information.</a:t>
            </a:r>
            <a:br>
              <a:rPr lang="en-US" sz="1800" b="0" noProof="0" dirty="0">
                <a:solidFill>
                  <a:schemeClr val="bg1"/>
                </a:solidFill>
              </a:rPr>
            </a:br>
            <a:endParaRPr lang="en-US" sz="1800" b="0" noProof="0" dirty="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875270" y="6432550"/>
            <a:ext cx="2743200" cy="216000"/>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1CC16F-1C62-447A-91D5-C3D75F6D2ED0}" type="datetime3">
              <a:rPr lang="en-US" smtClean="0"/>
              <a:pPr/>
              <a:t>1 October 2021</a:t>
            </a:fld>
            <a:endParaRPr lang="en-US" dirty="0"/>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endParaRPr lang="en-US" dirty="0"/>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1667600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01_Cover Slide1">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ED264CAE-BD05-44F6-9744-36750CF644FA}"/>
              </a:ext>
            </a:extLst>
          </p:cNvPr>
          <p:cNvSpPr>
            <a:spLocks noGrp="1"/>
          </p:cNvSpPr>
          <p:nvPr>
            <p:ph type="pic" sz="quarter" idx="13"/>
          </p:nvPr>
        </p:nvSpPr>
        <p:spPr>
          <a:xfrm>
            <a:off x="4" y="2"/>
            <a:ext cx="12191997" cy="2703599"/>
          </a:xfrm>
          <a:custGeom>
            <a:avLst/>
            <a:gdLst>
              <a:gd name="connsiteX0" fmla="*/ 11901903 w 12191997"/>
              <a:gd name="connsiteY0" fmla="*/ 528222 h 2703599"/>
              <a:gd name="connsiteX1" fmla="*/ 11788419 w 12191997"/>
              <a:gd name="connsiteY1" fmla="*/ 528562 h 2703599"/>
              <a:gd name="connsiteX2" fmla="*/ 11788419 w 12191997"/>
              <a:gd name="connsiteY2" fmla="*/ 690067 h 2703599"/>
              <a:gd name="connsiteX3" fmla="*/ 11808352 w 12191997"/>
              <a:gd name="connsiteY3" fmla="*/ 690067 h 2703599"/>
              <a:gd name="connsiteX4" fmla="*/ 11916615 w 12191997"/>
              <a:gd name="connsiteY4" fmla="*/ 591757 h 2703599"/>
              <a:gd name="connsiteX5" fmla="*/ 11916627 w 12191997"/>
              <a:gd name="connsiteY5" fmla="*/ 582133 h 2703599"/>
              <a:gd name="connsiteX6" fmla="*/ 11901903 w 12191997"/>
              <a:gd name="connsiteY6" fmla="*/ 528222 h 2703599"/>
              <a:gd name="connsiteX7" fmla="*/ 11680484 w 12191997"/>
              <a:gd name="connsiteY7" fmla="*/ 528222 h 2703599"/>
              <a:gd name="connsiteX8" fmla="*/ 11680484 w 12191997"/>
              <a:gd name="connsiteY8" fmla="*/ 690067 h 2703599"/>
              <a:gd name="connsiteX9" fmla="*/ 11778340 w 12191997"/>
              <a:gd name="connsiteY9" fmla="*/ 690067 h 2703599"/>
              <a:gd name="connsiteX10" fmla="*/ 11778340 w 12191997"/>
              <a:gd name="connsiteY10" fmla="*/ 528222 h 2703599"/>
              <a:gd name="connsiteX11" fmla="*/ 11625328 w 12191997"/>
              <a:gd name="connsiteY11" fmla="*/ 528222 h 2703599"/>
              <a:gd name="connsiteX12" fmla="*/ 11511957 w 12191997"/>
              <a:gd name="connsiteY12" fmla="*/ 528562 h 2703599"/>
              <a:gd name="connsiteX13" fmla="*/ 11511957 w 12191997"/>
              <a:gd name="connsiteY13" fmla="*/ 690067 h 2703599"/>
              <a:gd name="connsiteX14" fmla="*/ 11531777 w 12191997"/>
              <a:gd name="connsiteY14" fmla="*/ 690067 h 2703599"/>
              <a:gd name="connsiteX15" fmla="*/ 11640040 w 12191997"/>
              <a:gd name="connsiteY15" fmla="*/ 591757 h 2703599"/>
              <a:gd name="connsiteX16" fmla="*/ 11640052 w 12191997"/>
              <a:gd name="connsiteY16" fmla="*/ 582133 h 2703599"/>
              <a:gd name="connsiteX17" fmla="*/ 11625328 w 12191997"/>
              <a:gd name="connsiteY17" fmla="*/ 528222 h 2703599"/>
              <a:gd name="connsiteX18" fmla="*/ 11404023 w 12191997"/>
              <a:gd name="connsiteY18" fmla="*/ 528222 h 2703599"/>
              <a:gd name="connsiteX19" fmla="*/ 11404023 w 12191997"/>
              <a:gd name="connsiteY19" fmla="*/ 690067 h 2703599"/>
              <a:gd name="connsiteX20" fmla="*/ 11501878 w 12191997"/>
              <a:gd name="connsiteY20" fmla="*/ 690067 h 2703599"/>
              <a:gd name="connsiteX21" fmla="*/ 11501878 w 12191997"/>
              <a:gd name="connsiteY21" fmla="*/ 528222 h 2703599"/>
              <a:gd name="connsiteX22" fmla="*/ 11215109 w 12191997"/>
              <a:gd name="connsiteY22" fmla="*/ 528222 h 2703599"/>
              <a:gd name="connsiteX23" fmla="*/ 11215109 w 12191997"/>
              <a:gd name="connsiteY23" fmla="*/ 622565 h 2703599"/>
              <a:gd name="connsiteX24" fmla="*/ 11269133 w 12191997"/>
              <a:gd name="connsiteY24" fmla="*/ 622565 h 2703599"/>
              <a:gd name="connsiteX25" fmla="*/ 11292690 w 12191997"/>
              <a:gd name="connsiteY25" fmla="*/ 690067 h 2703599"/>
              <a:gd name="connsiteX26" fmla="*/ 11376954 w 12191997"/>
              <a:gd name="connsiteY26" fmla="*/ 690067 h 2703599"/>
              <a:gd name="connsiteX27" fmla="*/ 11319759 w 12191997"/>
              <a:gd name="connsiteY27" fmla="*/ 528222 h 2703599"/>
              <a:gd name="connsiteX28" fmla="*/ 11100379 w 12191997"/>
              <a:gd name="connsiteY28" fmla="*/ 528222 h 2703599"/>
              <a:gd name="connsiteX29" fmla="*/ 11043071 w 12191997"/>
              <a:gd name="connsiteY29" fmla="*/ 690067 h 2703599"/>
              <a:gd name="connsiteX30" fmla="*/ 11127448 w 12191997"/>
              <a:gd name="connsiteY30" fmla="*/ 690067 h 2703599"/>
              <a:gd name="connsiteX31" fmla="*/ 11151005 w 12191997"/>
              <a:gd name="connsiteY31" fmla="*/ 622565 h 2703599"/>
              <a:gd name="connsiteX32" fmla="*/ 11205029 w 12191997"/>
              <a:gd name="connsiteY32" fmla="*/ 622565 h 2703599"/>
              <a:gd name="connsiteX33" fmla="*/ 11205029 w 12191997"/>
              <a:gd name="connsiteY33" fmla="*/ 528222 h 2703599"/>
              <a:gd name="connsiteX34" fmla="*/ 9340585 w 12191997"/>
              <a:gd name="connsiteY34" fmla="*/ 417457 h 2703599"/>
              <a:gd name="connsiteX35" fmla="*/ 9399592 w 12191997"/>
              <a:gd name="connsiteY35" fmla="*/ 562539 h 2703599"/>
              <a:gd name="connsiteX36" fmla="*/ 9281465 w 12191997"/>
              <a:gd name="connsiteY36" fmla="*/ 562539 h 2703599"/>
              <a:gd name="connsiteX37" fmla="*/ 9340585 w 12191997"/>
              <a:gd name="connsiteY37" fmla="*/ 417683 h 2703599"/>
              <a:gd name="connsiteX38" fmla="*/ 9932921 w 12191997"/>
              <a:gd name="connsiteY38" fmla="*/ 362639 h 2703599"/>
              <a:gd name="connsiteX39" fmla="*/ 9932921 w 12191997"/>
              <a:gd name="connsiteY39" fmla="*/ 683612 h 2703599"/>
              <a:gd name="connsiteX40" fmla="*/ 10018883 w 12191997"/>
              <a:gd name="connsiteY40" fmla="*/ 683612 h 2703599"/>
              <a:gd name="connsiteX41" fmla="*/ 10018883 w 12191997"/>
              <a:gd name="connsiteY41" fmla="*/ 542606 h 2703599"/>
              <a:gd name="connsiteX42" fmla="*/ 10190808 w 12191997"/>
              <a:gd name="connsiteY42" fmla="*/ 542606 h 2703599"/>
              <a:gd name="connsiteX43" fmla="*/ 10190808 w 12191997"/>
              <a:gd name="connsiteY43" fmla="*/ 683612 h 2703599"/>
              <a:gd name="connsiteX44" fmla="*/ 10275525 w 12191997"/>
              <a:gd name="connsiteY44" fmla="*/ 683612 h 2703599"/>
              <a:gd name="connsiteX45" fmla="*/ 10275525 w 12191997"/>
              <a:gd name="connsiteY45" fmla="*/ 362639 h 2703599"/>
              <a:gd name="connsiteX46" fmla="*/ 10190808 w 12191997"/>
              <a:gd name="connsiteY46" fmla="*/ 362639 h 2703599"/>
              <a:gd name="connsiteX47" fmla="*/ 10190808 w 12191997"/>
              <a:gd name="connsiteY47" fmla="*/ 491527 h 2703599"/>
              <a:gd name="connsiteX48" fmla="*/ 10018883 w 12191997"/>
              <a:gd name="connsiteY48" fmla="*/ 491527 h 2703599"/>
              <a:gd name="connsiteX49" fmla="*/ 10018883 w 12191997"/>
              <a:gd name="connsiteY49" fmla="*/ 362639 h 2703599"/>
              <a:gd name="connsiteX50" fmla="*/ 9288147 w 12191997"/>
              <a:gd name="connsiteY50" fmla="*/ 362639 h 2703599"/>
              <a:gd name="connsiteX51" fmla="*/ 9137741 w 12191997"/>
              <a:gd name="connsiteY51" fmla="*/ 683612 h 2703599"/>
              <a:gd name="connsiteX52" fmla="*/ 9233104 w 12191997"/>
              <a:gd name="connsiteY52" fmla="*/ 683612 h 2703599"/>
              <a:gd name="connsiteX53" fmla="*/ 9259946 w 12191997"/>
              <a:gd name="connsiteY53" fmla="*/ 615657 h 2703599"/>
              <a:gd name="connsiteX54" fmla="*/ 9419752 w 12191997"/>
              <a:gd name="connsiteY54" fmla="*/ 615657 h 2703599"/>
              <a:gd name="connsiteX55" fmla="*/ 9447953 w 12191997"/>
              <a:gd name="connsiteY55" fmla="*/ 683612 h 2703599"/>
              <a:gd name="connsiteX56" fmla="*/ 9542070 w 12191997"/>
              <a:gd name="connsiteY56" fmla="*/ 683612 h 2703599"/>
              <a:gd name="connsiteX57" fmla="*/ 9391551 w 12191997"/>
              <a:gd name="connsiteY57" fmla="*/ 362639 h 2703599"/>
              <a:gd name="connsiteX58" fmla="*/ 8866376 w 12191997"/>
              <a:gd name="connsiteY58" fmla="*/ 362639 h 2703599"/>
              <a:gd name="connsiteX59" fmla="*/ 8866376 w 12191997"/>
              <a:gd name="connsiteY59" fmla="*/ 417683 h 2703599"/>
              <a:gd name="connsiteX60" fmla="*/ 8996396 w 12191997"/>
              <a:gd name="connsiteY60" fmla="*/ 417683 h 2703599"/>
              <a:gd name="connsiteX61" fmla="*/ 8996396 w 12191997"/>
              <a:gd name="connsiteY61" fmla="*/ 683612 h 2703599"/>
              <a:gd name="connsiteX62" fmla="*/ 9081225 w 12191997"/>
              <a:gd name="connsiteY62" fmla="*/ 683612 h 2703599"/>
              <a:gd name="connsiteX63" fmla="*/ 9081225 w 12191997"/>
              <a:gd name="connsiteY63" fmla="*/ 417683 h 2703599"/>
              <a:gd name="connsiteX64" fmla="*/ 9211585 w 12191997"/>
              <a:gd name="connsiteY64" fmla="*/ 417683 h 2703599"/>
              <a:gd name="connsiteX65" fmla="*/ 9211585 w 12191997"/>
              <a:gd name="connsiteY65" fmla="*/ 362639 h 2703599"/>
              <a:gd name="connsiteX66" fmla="*/ 10342687 w 12191997"/>
              <a:gd name="connsiteY66" fmla="*/ 362526 h 2703599"/>
              <a:gd name="connsiteX67" fmla="*/ 10342687 w 12191997"/>
              <a:gd name="connsiteY67" fmla="*/ 683612 h 2703599"/>
              <a:gd name="connsiteX68" fmla="*/ 10427290 w 12191997"/>
              <a:gd name="connsiteY68" fmla="*/ 683612 h 2703599"/>
              <a:gd name="connsiteX69" fmla="*/ 10427290 w 12191997"/>
              <a:gd name="connsiteY69" fmla="*/ 362526 h 2703599"/>
              <a:gd name="connsiteX70" fmla="*/ 8750853 w 12191997"/>
              <a:gd name="connsiteY70" fmla="*/ 362526 h 2703599"/>
              <a:gd name="connsiteX71" fmla="*/ 8750853 w 12191997"/>
              <a:gd name="connsiteY71" fmla="*/ 683612 h 2703599"/>
              <a:gd name="connsiteX72" fmla="*/ 8836815 w 12191997"/>
              <a:gd name="connsiteY72" fmla="*/ 683612 h 2703599"/>
              <a:gd name="connsiteX73" fmla="*/ 8836815 w 12191997"/>
              <a:gd name="connsiteY73" fmla="*/ 362526 h 2703599"/>
              <a:gd name="connsiteX74" fmla="*/ 8342446 w 12191997"/>
              <a:gd name="connsiteY74" fmla="*/ 362526 h 2703599"/>
              <a:gd name="connsiteX75" fmla="*/ 8342446 w 12191997"/>
              <a:gd name="connsiteY75" fmla="*/ 683612 h 2703599"/>
              <a:gd name="connsiteX76" fmla="*/ 8427049 w 12191997"/>
              <a:gd name="connsiteY76" fmla="*/ 683612 h 2703599"/>
              <a:gd name="connsiteX77" fmla="*/ 8427049 w 12191997"/>
              <a:gd name="connsiteY77" fmla="*/ 542606 h 2703599"/>
              <a:gd name="connsiteX78" fmla="*/ 8598974 w 12191997"/>
              <a:gd name="connsiteY78" fmla="*/ 542606 h 2703599"/>
              <a:gd name="connsiteX79" fmla="*/ 8598974 w 12191997"/>
              <a:gd name="connsiteY79" fmla="*/ 683612 h 2703599"/>
              <a:gd name="connsiteX80" fmla="*/ 8683691 w 12191997"/>
              <a:gd name="connsiteY80" fmla="*/ 683612 h 2703599"/>
              <a:gd name="connsiteX81" fmla="*/ 8683691 w 12191997"/>
              <a:gd name="connsiteY81" fmla="*/ 362526 h 2703599"/>
              <a:gd name="connsiteX82" fmla="*/ 8598974 w 12191997"/>
              <a:gd name="connsiteY82" fmla="*/ 362526 h 2703599"/>
              <a:gd name="connsiteX83" fmla="*/ 8598974 w 12191997"/>
              <a:gd name="connsiteY83" fmla="*/ 491527 h 2703599"/>
              <a:gd name="connsiteX84" fmla="*/ 8427049 w 12191997"/>
              <a:gd name="connsiteY84" fmla="*/ 491527 h 2703599"/>
              <a:gd name="connsiteX85" fmla="*/ 8427049 w 12191997"/>
              <a:gd name="connsiteY85" fmla="*/ 362526 h 2703599"/>
              <a:gd name="connsiteX86" fmla="*/ 11788419 w 12191997"/>
              <a:gd name="connsiteY86" fmla="*/ 356184 h 2703599"/>
              <a:gd name="connsiteX87" fmla="*/ 11788419 w 12191997"/>
              <a:gd name="connsiteY87" fmla="*/ 518029 h 2703599"/>
              <a:gd name="connsiteX88" fmla="*/ 11895109 w 12191997"/>
              <a:gd name="connsiteY88" fmla="*/ 518029 h 2703599"/>
              <a:gd name="connsiteX89" fmla="*/ 11855695 w 12191997"/>
              <a:gd name="connsiteY89" fmla="*/ 485184 h 2703599"/>
              <a:gd name="connsiteX90" fmla="*/ 11886275 w 12191997"/>
              <a:gd name="connsiteY90" fmla="*/ 426970 h 2703599"/>
              <a:gd name="connsiteX91" fmla="*/ 11808352 w 12191997"/>
              <a:gd name="connsiteY91" fmla="*/ 356184 h 2703599"/>
              <a:gd name="connsiteX92" fmla="*/ 11680484 w 12191997"/>
              <a:gd name="connsiteY92" fmla="*/ 356184 h 2703599"/>
              <a:gd name="connsiteX93" fmla="*/ 11680484 w 12191997"/>
              <a:gd name="connsiteY93" fmla="*/ 518029 h 2703599"/>
              <a:gd name="connsiteX94" fmla="*/ 11778340 w 12191997"/>
              <a:gd name="connsiteY94" fmla="*/ 518029 h 2703599"/>
              <a:gd name="connsiteX95" fmla="*/ 11778340 w 12191997"/>
              <a:gd name="connsiteY95" fmla="*/ 356184 h 2703599"/>
              <a:gd name="connsiteX96" fmla="*/ 11404023 w 12191997"/>
              <a:gd name="connsiteY96" fmla="*/ 356184 h 2703599"/>
              <a:gd name="connsiteX97" fmla="*/ 11404023 w 12191997"/>
              <a:gd name="connsiteY97" fmla="*/ 518029 h 2703599"/>
              <a:gd name="connsiteX98" fmla="*/ 11501878 w 12191997"/>
              <a:gd name="connsiteY98" fmla="*/ 518029 h 2703599"/>
              <a:gd name="connsiteX99" fmla="*/ 11501878 w 12191997"/>
              <a:gd name="connsiteY99" fmla="*/ 356184 h 2703599"/>
              <a:gd name="connsiteX100" fmla="*/ 11215109 w 12191997"/>
              <a:gd name="connsiteY100" fmla="*/ 356184 h 2703599"/>
              <a:gd name="connsiteX101" fmla="*/ 11215109 w 12191997"/>
              <a:gd name="connsiteY101" fmla="*/ 518029 h 2703599"/>
              <a:gd name="connsiteX102" fmla="*/ 11316136 w 12191997"/>
              <a:gd name="connsiteY102" fmla="*/ 518029 h 2703599"/>
              <a:gd name="connsiteX103" fmla="*/ 11258940 w 12191997"/>
              <a:gd name="connsiteY103" fmla="*/ 356184 h 2703599"/>
              <a:gd name="connsiteX104" fmla="*/ 11161200 w 12191997"/>
              <a:gd name="connsiteY104" fmla="*/ 356184 h 2703599"/>
              <a:gd name="connsiteX105" fmla="*/ 11103890 w 12191997"/>
              <a:gd name="connsiteY105" fmla="*/ 518029 h 2703599"/>
              <a:gd name="connsiteX106" fmla="*/ 11205030 w 12191997"/>
              <a:gd name="connsiteY106" fmla="*/ 518029 h 2703599"/>
              <a:gd name="connsiteX107" fmla="*/ 11205030 w 12191997"/>
              <a:gd name="connsiteY107" fmla="*/ 356184 h 2703599"/>
              <a:gd name="connsiteX108" fmla="*/ 11511957 w 12191997"/>
              <a:gd name="connsiteY108" fmla="*/ 355844 h 2703599"/>
              <a:gd name="connsiteX109" fmla="*/ 11511957 w 12191997"/>
              <a:gd name="connsiteY109" fmla="*/ 518029 h 2703599"/>
              <a:gd name="connsiteX110" fmla="*/ 11618533 w 12191997"/>
              <a:gd name="connsiteY110" fmla="*/ 518029 h 2703599"/>
              <a:gd name="connsiteX111" fmla="*/ 11579233 w 12191997"/>
              <a:gd name="connsiteY111" fmla="*/ 485184 h 2703599"/>
              <a:gd name="connsiteX112" fmla="*/ 11609699 w 12191997"/>
              <a:gd name="connsiteY112" fmla="*/ 426630 h 2703599"/>
              <a:gd name="connsiteX113" fmla="*/ 11531777 w 12191997"/>
              <a:gd name="connsiteY113" fmla="*/ 355844 h 2703599"/>
              <a:gd name="connsiteX114" fmla="*/ 9723643 w 12191997"/>
              <a:gd name="connsiteY114" fmla="*/ 355142 h 2703599"/>
              <a:gd name="connsiteX115" fmla="*/ 9622369 w 12191997"/>
              <a:gd name="connsiteY115" fmla="*/ 372606 h 2703599"/>
              <a:gd name="connsiteX116" fmla="*/ 9549884 w 12191997"/>
              <a:gd name="connsiteY116" fmla="*/ 432972 h 2703599"/>
              <a:gd name="connsiteX117" fmla="*/ 9527233 w 12191997"/>
              <a:gd name="connsiteY117" fmla="*/ 526976 h 2703599"/>
              <a:gd name="connsiteX118" fmla="*/ 9539352 w 12191997"/>
              <a:gd name="connsiteY118" fmla="*/ 594930 h 2703599"/>
              <a:gd name="connsiteX119" fmla="*/ 9538559 w 12191997"/>
              <a:gd name="connsiteY119" fmla="*/ 593911 h 2703599"/>
              <a:gd name="connsiteX120" fmla="*/ 9629844 w 12191997"/>
              <a:gd name="connsiteY120" fmla="*/ 677268 h 2703599"/>
              <a:gd name="connsiteX121" fmla="*/ 9715920 w 12191997"/>
              <a:gd name="connsiteY121" fmla="*/ 690633 h 2703599"/>
              <a:gd name="connsiteX122" fmla="*/ 9826006 w 12191997"/>
              <a:gd name="connsiteY122" fmla="*/ 667981 h 2703599"/>
              <a:gd name="connsiteX123" fmla="*/ 9885127 w 12191997"/>
              <a:gd name="connsiteY123" fmla="*/ 598101 h 2703599"/>
              <a:gd name="connsiteX124" fmla="*/ 9889204 w 12191997"/>
              <a:gd name="connsiteY124" fmla="*/ 567182 h 2703599"/>
              <a:gd name="connsiteX125" fmla="*/ 9798598 w 12191997"/>
              <a:gd name="connsiteY125" fmla="*/ 567182 h 2703599"/>
              <a:gd name="connsiteX126" fmla="*/ 9791916 w 12191997"/>
              <a:gd name="connsiteY126" fmla="*/ 601159 h 2703599"/>
              <a:gd name="connsiteX127" fmla="*/ 9754201 w 12191997"/>
              <a:gd name="connsiteY127" fmla="*/ 635136 h 2703599"/>
              <a:gd name="connsiteX128" fmla="*/ 9715354 w 12191997"/>
              <a:gd name="connsiteY128" fmla="*/ 641932 h 2703599"/>
              <a:gd name="connsiteX129" fmla="*/ 9670051 w 12191997"/>
              <a:gd name="connsiteY129" fmla="*/ 633777 h 2703599"/>
              <a:gd name="connsiteX130" fmla="*/ 9624748 w 12191997"/>
              <a:gd name="connsiteY130" fmla="*/ 582811 h 2703599"/>
              <a:gd name="connsiteX131" fmla="*/ 9616706 w 12191997"/>
              <a:gd name="connsiteY131" fmla="*/ 526183 h 2703599"/>
              <a:gd name="connsiteX132" fmla="*/ 9628032 w 12191997"/>
              <a:gd name="connsiteY132" fmla="*/ 459021 h 2703599"/>
              <a:gd name="connsiteX133" fmla="*/ 9675034 w 12191997"/>
              <a:gd name="connsiteY133" fmla="*/ 412019 h 2703599"/>
              <a:gd name="connsiteX134" fmla="*/ 9716713 w 12191997"/>
              <a:gd name="connsiteY134" fmla="*/ 403978 h 2703599"/>
              <a:gd name="connsiteX135" fmla="*/ 9754088 w 12191997"/>
              <a:gd name="connsiteY135" fmla="*/ 410207 h 2703599"/>
              <a:gd name="connsiteX136" fmla="*/ 9794294 w 12191997"/>
              <a:gd name="connsiteY136" fmla="*/ 447809 h 2703599"/>
              <a:gd name="connsiteX137" fmla="*/ 9798371 w 12191997"/>
              <a:gd name="connsiteY137" fmla="*/ 471932 h 2703599"/>
              <a:gd name="connsiteX138" fmla="*/ 9888411 w 12191997"/>
              <a:gd name="connsiteY138" fmla="*/ 471932 h 2703599"/>
              <a:gd name="connsiteX139" fmla="*/ 9884334 w 12191997"/>
              <a:gd name="connsiteY139" fmla="*/ 451773 h 2703599"/>
              <a:gd name="connsiteX140" fmla="*/ 9823854 w 12191997"/>
              <a:gd name="connsiteY140" fmla="*/ 377929 h 2703599"/>
              <a:gd name="connsiteX141" fmla="*/ 9723643 w 12191997"/>
              <a:gd name="connsiteY141" fmla="*/ 355142 h 2703599"/>
              <a:gd name="connsiteX142" fmla="*/ 0 w 12191997"/>
              <a:gd name="connsiteY142" fmla="*/ 0 h 2703599"/>
              <a:gd name="connsiteX143" fmla="*/ 12191997 w 12191997"/>
              <a:gd name="connsiteY143" fmla="*/ 0 h 2703599"/>
              <a:gd name="connsiteX144" fmla="*/ 12191997 w 12191997"/>
              <a:gd name="connsiteY144" fmla="*/ 2703599 h 2703599"/>
              <a:gd name="connsiteX145" fmla="*/ 0 w 12191997"/>
              <a:gd name="connsiteY145" fmla="*/ 2703599 h 270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2191997" h="2703599">
                <a:moveTo>
                  <a:pt x="11901903" y="528222"/>
                </a:moveTo>
                <a:lnTo>
                  <a:pt x="11788419" y="528562"/>
                </a:lnTo>
                <a:lnTo>
                  <a:pt x="11788419" y="690067"/>
                </a:lnTo>
                <a:lnTo>
                  <a:pt x="11808352" y="690067"/>
                </a:lnTo>
                <a:cubicBezTo>
                  <a:pt x="11865400" y="692814"/>
                  <a:pt x="11913863" y="648799"/>
                  <a:pt x="11916615" y="591757"/>
                </a:cubicBezTo>
                <a:cubicBezTo>
                  <a:pt x="11916762" y="588551"/>
                  <a:pt x="11916774" y="585339"/>
                  <a:pt x="11916627" y="582133"/>
                </a:cubicBezTo>
                <a:cubicBezTo>
                  <a:pt x="11916559" y="563178"/>
                  <a:pt x="11911485" y="544577"/>
                  <a:pt x="11901903" y="528222"/>
                </a:cubicBezTo>
                <a:close/>
                <a:moveTo>
                  <a:pt x="11680484" y="528222"/>
                </a:moveTo>
                <a:lnTo>
                  <a:pt x="11680484" y="690067"/>
                </a:lnTo>
                <a:lnTo>
                  <a:pt x="11778340" y="690067"/>
                </a:lnTo>
                <a:lnTo>
                  <a:pt x="11778340" y="528222"/>
                </a:lnTo>
                <a:close/>
                <a:moveTo>
                  <a:pt x="11625328" y="528222"/>
                </a:moveTo>
                <a:lnTo>
                  <a:pt x="11511957" y="528562"/>
                </a:lnTo>
                <a:lnTo>
                  <a:pt x="11511957" y="690067"/>
                </a:lnTo>
                <a:lnTo>
                  <a:pt x="11531777" y="690067"/>
                </a:lnTo>
                <a:cubicBezTo>
                  <a:pt x="11588825" y="692814"/>
                  <a:pt x="11637288" y="648799"/>
                  <a:pt x="11640040" y="591757"/>
                </a:cubicBezTo>
                <a:cubicBezTo>
                  <a:pt x="11640187" y="588551"/>
                  <a:pt x="11640199" y="585339"/>
                  <a:pt x="11640052" y="582133"/>
                </a:cubicBezTo>
                <a:cubicBezTo>
                  <a:pt x="11640040" y="563170"/>
                  <a:pt x="11634955" y="544556"/>
                  <a:pt x="11625328" y="528222"/>
                </a:cubicBezTo>
                <a:close/>
                <a:moveTo>
                  <a:pt x="11404023" y="528222"/>
                </a:moveTo>
                <a:lnTo>
                  <a:pt x="11404023" y="690067"/>
                </a:lnTo>
                <a:lnTo>
                  <a:pt x="11501878" y="690067"/>
                </a:lnTo>
                <a:lnTo>
                  <a:pt x="11501878" y="528222"/>
                </a:lnTo>
                <a:close/>
                <a:moveTo>
                  <a:pt x="11215109" y="528222"/>
                </a:moveTo>
                <a:lnTo>
                  <a:pt x="11215109" y="622565"/>
                </a:lnTo>
                <a:lnTo>
                  <a:pt x="11269133" y="622565"/>
                </a:lnTo>
                <a:lnTo>
                  <a:pt x="11292690" y="690067"/>
                </a:lnTo>
                <a:lnTo>
                  <a:pt x="11376954" y="690067"/>
                </a:lnTo>
                <a:lnTo>
                  <a:pt x="11319759" y="528222"/>
                </a:lnTo>
                <a:close/>
                <a:moveTo>
                  <a:pt x="11100379" y="528222"/>
                </a:moveTo>
                <a:lnTo>
                  <a:pt x="11043071" y="690067"/>
                </a:lnTo>
                <a:lnTo>
                  <a:pt x="11127448" y="690067"/>
                </a:lnTo>
                <a:lnTo>
                  <a:pt x="11151005" y="622565"/>
                </a:lnTo>
                <a:lnTo>
                  <a:pt x="11205029" y="622565"/>
                </a:lnTo>
                <a:lnTo>
                  <a:pt x="11205029" y="528222"/>
                </a:lnTo>
                <a:close/>
                <a:moveTo>
                  <a:pt x="9340585" y="417457"/>
                </a:moveTo>
                <a:lnTo>
                  <a:pt x="9399592" y="562539"/>
                </a:lnTo>
                <a:lnTo>
                  <a:pt x="9281465" y="562539"/>
                </a:lnTo>
                <a:lnTo>
                  <a:pt x="9340585" y="417683"/>
                </a:lnTo>
                <a:close/>
                <a:moveTo>
                  <a:pt x="9932921" y="362639"/>
                </a:moveTo>
                <a:cubicBezTo>
                  <a:pt x="9934280" y="362639"/>
                  <a:pt x="9932921" y="683612"/>
                  <a:pt x="9932921" y="683612"/>
                </a:cubicBezTo>
                <a:lnTo>
                  <a:pt x="10018883" y="683612"/>
                </a:lnTo>
                <a:lnTo>
                  <a:pt x="10018883" y="542606"/>
                </a:lnTo>
                <a:lnTo>
                  <a:pt x="10190808" y="542606"/>
                </a:lnTo>
                <a:lnTo>
                  <a:pt x="10190808" y="683612"/>
                </a:lnTo>
                <a:lnTo>
                  <a:pt x="10275525" y="683612"/>
                </a:lnTo>
                <a:lnTo>
                  <a:pt x="10275525" y="362639"/>
                </a:lnTo>
                <a:lnTo>
                  <a:pt x="10190808" y="362639"/>
                </a:lnTo>
                <a:cubicBezTo>
                  <a:pt x="10189449" y="362639"/>
                  <a:pt x="10190808" y="491527"/>
                  <a:pt x="10190808" y="491527"/>
                </a:cubicBezTo>
                <a:lnTo>
                  <a:pt x="10018883" y="491527"/>
                </a:lnTo>
                <a:lnTo>
                  <a:pt x="10018883" y="362639"/>
                </a:lnTo>
                <a:close/>
                <a:moveTo>
                  <a:pt x="9288147" y="362639"/>
                </a:moveTo>
                <a:lnTo>
                  <a:pt x="9137741" y="683612"/>
                </a:lnTo>
                <a:lnTo>
                  <a:pt x="9233104" y="683612"/>
                </a:lnTo>
                <a:lnTo>
                  <a:pt x="9259946" y="615657"/>
                </a:lnTo>
                <a:lnTo>
                  <a:pt x="9419752" y="615657"/>
                </a:lnTo>
                <a:lnTo>
                  <a:pt x="9447953" y="683612"/>
                </a:lnTo>
                <a:lnTo>
                  <a:pt x="9542070" y="683612"/>
                </a:lnTo>
                <a:lnTo>
                  <a:pt x="9391551" y="362639"/>
                </a:lnTo>
                <a:close/>
                <a:moveTo>
                  <a:pt x="8866376" y="362639"/>
                </a:moveTo>
                <a:lnTo>
                  <a:pt x="8866376" y="417683"/>
                </a:lnTo>
                <a:lnTo>
                  <a:pt x="8996396" y="417683"/>
                </a:lnTo>
                <a:lnTo>
                  <a:pt x="8996396" y="683612"/>
                </a:lnTo>
                <a:lnTo>
                  <a:pt x="9081225" y="683612"/>
                </a:lnTo>
                <a:lnTo>
                  <a:pt x="9081225" y="417683"/>
                </a:lnTo>
                <a:lnTo>
                  <a:pt x="9211585" y="417683"/>
                </a:lnTo>
                <a:lnTo>
                  <a:pt x="9211585" y="362639"/>
                </a:lnTo>
                <a:close/>
                <a:moveTo>
                  <a:pt x="10342687" y="362526"/>
                </a:moveTo>
                <a:lnTo>
                  <a:pt x="10342687" y="683612"/>
                </a:lnTo>
                <a:lnTo>
                  <a:pt x="10427290" y="683612"/>
                </a:lnTo>
                <a:lnTo>
                  <a:pt x="10427290" y="362526"/>
                </a:lnTo>
                <a:close/>
                <a:moveTo>
                  <a:pt x="8750853" y="362526"/>
                </a:moveTo>
                <a:lnTo>
                  <a:pt x="8750853" y="683612"/>
                </a:lnTo>
                <a:lnTo>
                  <a:pt x="8836815" y="683612"/>
                </a:lnTo>
                <a:lnTo>
                  <a:pt x="8836815" y="362526"/>
                </a:lnTo>
                <a:close/>
                <a:moveTo>
                  <a:pt x="8342446" y="362526"/>
                </a:moveTo>
                <a:lnTo>
                  <a:pt x="8342446" y="683612"/>
                </a:lnTo>
                <a:lnTo>
                  <a:pt x="8427049" y="683612"/>
                </a:lnTo>
                <a:lnTo>
                  <a:pt x="8427049" y="542606"/>
                </a:lnTo>
                <a:lnTo>
                  <a:pt x="8598974" y="542606"/>
                </a:lnTo>
                <a:lnTo>
                  <a:pt x="8598974" y="683612"/>
                </a:lnTo>
                <a:lnTo>
                  <a:pt x="8683691" y="683612"/>
                </a:lnTo>
                <a:lnTo>
                  <a:pt x="8683691" y="362526"/>
                </a:lnTo>
                <a:lnTo>
                  <a:pt x="8598974" y="362526"/>
                </a:lnTo>
                <a:lnTo>
                  <a:pt x="8598974" y="491527"/>
                </a:lnTo>
                <a:lnTo>
                  <a:pt x="8427049" y="491527"/>
                </a:lnTo>
                <a:lnTo>
                  <a:pt x="8427049" y="362526"/>
                </a:lnTo>
                <a:close/>
                <a:moveTo>
                  <a:pt x="11788419" y="356184"/>
                </a:moveTo>
                <a:lnTo>
                  <a:pt x="11788419" y="518029"/>
                </a:lnTo>
                <a:lnTo>
                  <a:pt x="11895109" y="518029"/>
                </a:lnTo>
                <a:cubicBezTo>
                  <a:pt x="11884814" y="504065"/>
                  <a:pt x="11871291" y="492797"/>
                  <a:pt x="11855695" y="485184"/>
                </a:cubicBezTo>
                <a:cubicBezTo>
                  <a:pt x="11874824" y="471978"/>
                  <a:pt x="11886263" y="450219"/>
                  <a:pt x="11886275" y="426970"/>
                </a:cubicBezTo>
                <a:cubicBezTo>
                  <a:pt x="11886275" y="386650"/>
                  <a:pt x="11858753" y="356184"/>
                  <a:pt x="11808352" y="356184"/>
                </a:cubicBezTo>
                <a:close/>
                <a:moveTo>
                  <a:pt x="11680484" y="356184"/>
                </a:moveTo>
                <a:lnTo>
                  <a:pt x="11680484" y="518029"/>
                </a:lnTo>
                <a:lnTo>
                  <a:pt x="11778340" y="518029"/>
                </a:lnTo>
                <a:lnTo>
                  <a:pt x="11778340" y="356184"/>
                </a:lnTo>
                <a:close/>
                <a:moveTo>
                  <a:pt x="11404023" y="356184"/>
                </a:moveTo>
                <a:lnTo>
                  <a:pt x="11404023" y="518029"/>
                </a:lnTo>
                <a:lnTo>
                  <a:pt x="11501878" y="518029"/>
                </a:lnTo>
                <a:lnTo>
                  <a:pt x="11501878" y="356184"/>
                </a:lnTo>
                <a:close/>
                <a:moveTo>
                  <a:pt x="11215109" y="356184"/>
                </a:moveTo>
                <a:lnTo>
                  <a:pt x="11215109" y="518029"/>
                </a:lnTo>
                <a:lnTo>
                  <a:pt x="11316136" y="518029"/>
                </a:lnTo>
                <a:lnTo>
                  <a:pt x="11258940" y="356184"/>
                </a:lnTo>
                <a:close/>
                <a:moveTo>
                  <a:pt x="11161200" y="356184"/>
                </a:moveTo>
                <a:lnTo>
                  <a:pt x="11103890" y="518029"/>
                </a:lnTo>
                <a:lnTo>
                  <a:pt x="11205030" y="518029"/>
                </a:lnTo>
                <a:lnTo>
                  <a:pt x="11205030" y="356184"/>
                </a:lnTo>
                <a:close/>
                <a:moveTo>
                  <a:pt x="11511957" y="355844"/>
                </a:moveTo>
                <a:lnTo>
                  <a:pt x="11511957" y="518029"/>
                </a:lnTo>
                <a:lnTo>
                  <a:pt x="11618533" y="518029"/>
                </a:lnTo>
                <a:cubicBezTo>
                  <a:pt x="11608250" y="504095"/>
                  <a:pt x="11594772" y="492831"/>
                  <a:pt x="11579233" y="485184"/>
                </a:cubicBezTo>
                <a:cubicBezTo>
                  <a:pt x="11598408" y="471872"/>
                  <a:pt x="11609801" y="449973"/>
                  <a:pt x="11609699" y="426630"/>
                </a:cubicBezTo>
                <a:cubicBezTo>
                  <a:pt x="11609699" y="386310"/>
                  <a:pt x="11582291" y="355844"/>
                  <a:pt x="11531777" y="355844"/>
                </a:cubicBezTo>
                <a:close/>
                <a:moveTo>
                  <a:pt x="9723643" y="355142"/>
                </a:moveTo>
                <a:cubicBezTo>
                  <a:pt x="9689392" y="354238"/>
                  <a:pt x="9654964" y="360041"/>
                  <a:pt x="9622369" y="372606"/>
                </a:cubicBezTo>
                <a:cubicBezTo>
                  <a:pt x="9592186" y="384144"/>
                  <a:pt x="9566692" y="405378"/>
                  <a:pt x="9549884" y="432972"/>
                </a:cubicBezTo>
                <a:cubicBezTo>
                  <a:pt x="9534210" y="461774"/>
                  <a:pt x="9526395" y="494195"/>
                  <a:pt x="9527233" y="526976"/>
                </a:cubicBezTo>
                <a:cubicBezTo>
                  <a:pt x="9527165" y="550171"/>
                  <a:pt x="9531276" y="573188"/>
                  <a:pt x="9539352" y="594930"/>
                </a:cubicBezTo>
                <a:lnTo>
                  <a:pt x="9538559" y="593911"/>
                </a:lnTo>
                <a:cubicBezTo>
                  <a:pt x="9552036" y="634230"/>
                  <a:pt x="9588279" y="663791"/>
                  <a:pt x="9629844" y="677268"/>
                </a:cubicBezTo>
                <a:cubicBezTo>
                  <a:pt x="9657751" y="685825"/>
                  <a:pt x="9686734" y="690326"/>
                  <a:pt x="9715920" y="690633"/>
                </a:cubicBezTo>
                <a:cubicBezTo>
                  <a:pt x="9753782" y="690751"/>
                  <a:pt x="9791270" y="683040"/>
                  <a:pt x="9826006" y="667981"/>
                </a:cubicBezTo>
                <a:cubicBezTo>
                  <a:pt x="9855544" y="655197"/>
                  <a:pt x="9877414" y="629348"/>
                  <a:pt x="9885127" y="598101"/>
                </a:cubicBezTo>
                <a:cubicBezTo>
                  <a:pt x="9887811" y="588015"/>
                  <a:pt x="9889181" y="577621"/>
                  <a:pt x="9889204" y="567182"/>
                </a:cubicBezTo>
                <a:lnTo>
                  <a:pt x="9798598" y="567182"/>
                </a:lnTo>
                <a:cubicBezTo>
                  <a:pt x="9799289" y="578891"/>
                  <a:pt x="9796990" y="590583"/>
                  <a:pt x="9791916" y="601159"/>
                </a:cubicBezTo>
                <a:cubicBezTo>
                  <a:pt x="9785143" y="617619"/>
                  <a:pt x="9771280" y="630117"/>
                  <a:pt x="9754201" y="635136"/>
                </a:cubicBezTo>
                <a:cubicBezTo>
                  <a:pt x="9741697" y="639480"/>
                  <a:pt x="9728582" y="641774"/>
                  <a:pt x="9715354" y="641932"/>
                </a:cubicBezTo>
                <a:cubicBezTo>
                  <a:pt x="9699951" y="641282"/>
                  <a:pt x="9684717" y="638539"/>
                  <a:pt x="9670051" y="633777"/>
                </a:cubicBezTo>
                <a:cubicBezTo>
                  <a:pt x="9648260" y="624183"/>
                  <a:pt x="9631724" y="605578"/>
                  <a:pt x="9624748" y="582811"/>
                </a:cubicBezTo>
                <a:cubicBezTo>
                  <a:pt x="9619459" y="564399"/>
                  <a:pt x="9616752" y="545340"/>
                  <a:pt x="9616706" y="526183"/>
                </a:cubicBezTo>
                <a:cubicBezTo>
                  <a:pt x="9616831" y="503331"/>
                  <a:pt x="9620648" y="480649"/>
                  <a:pt x="9628032" y="459021"/>
                </a:cubicBezTo>
                <a:cubicBezTo>
                  <a:pt x="9635473" y="436857"/>
                  <a:pt x="9652869" y="419460"/>
                  <a:pt x="9675034" y="412019"/>
                </a:cubicBezTo>
                <a:cubicBezTo>
                  <a:pt x="9688274" y="406660"/>
                  <a:pt x="9702431" y="403929"/>
                  <a:pt x="9716713" y="403978"/>
                </a:cubicBezTo>
                <a:cubicBezTo>
                  <a:pt x="9729364" y="404639"/>
                  <a:pt x="9741901" y="406729"/>
                  <a:pt x="9754088" y="410207"/>
                </a:cubicBezTo>
                <a:cubicBezTo>
                  <a:pt x="9772356" y="416237"/>
                  <a:pt x="9787057" y="429984"/>
                  <a:pt x="9794294" y="447809"/>
                </a:cubicBezTo>
                <a:cubicBezTo>
                  <a:pt x="9796967" y="455572"/>
                  <a:pt x="9798337" y="463722"/>
                  <a:pt x="9798371" y="471932"/>
                </a:cubicBezTo>
                <a:lnTo>
                  <a:pt x="9888411" y="471932"/>
                </a:lnTo>
                <a:lnTo>
                  <a:pt x="9884334" y="451773"/>
                </a:lnTo>
                <a:cubicBezTo>
                  <a:pt x="9877652" y="418657"/>
                  <a:pt x="9855000" y="391001"/>
                  <a:pt x="9823854" y="377929"/>
                </a:cubicBezTo>
                <a:cubicBezTo>
                  <a:pt x="9791967" y="363661"/>
                  <a:pt x="9757893" y="356047"/>
                  <a:pt x="9723643" y="355142"/>
                </a:cubicBezTo>
                <a:close/>
                <a:moveTo>
                  <a:pt x="0" y="0"/>
                </a:moveTo>
                <a:lnTo>
                  <a:pt x="12191997" y="0"/>
                </a:lnTo>
                <a:lnTo>
                  <a:pt x="12191997" y="2703599"/>
                </a:lnTo>
                <a:lnTo>
                  <a:pt x="0" y="2703599"/>
                </a:lnTo>
                <a:close/>
              </a:path>
            </a:pathLst>
          </a:custGeom>
          <a:noFill/>
          <a:ln>
            <a:noFill/>
          </a:ln>
        </p:spPr>
        <p:txBody>
          <a:bodyPr wrap="square" tIns="900000" anchor="ctr">
            <a:noAutofit/>
          </a:bodyPr>
          <a:lstStyle>
            <a:lvl1pPr algn="ctr">
              <a:defRPr sz="2000">
                <a:solidFill>
                  <a:schemeClr val="accent4"/>
                </a:solidFill>
              </a:defRPr>
            </a:lvl1pPr>
          </a:lstStyle>
          <a:p>
            <a:r>
              <a:rPr lang="en-US" dirty="0"/>
              <a:t>Click icon to add picture</a:t>
            </a:r>
          </a:p>
        </p:txBody>
      </p:sp>
      <p:grpSp>
        <p:nvGrpSpPr>
          <p:cNvPr id="16" name="グループ化 39">
            <a:extLst>
              <a:ext uri="{FF2B5EF4-FFF2-40B4-BE49-F238E27FC236}">
                <a16:creationId xmlns:a16="http://schemas.microsoft.com/office/drawing/2014/main" id="{6809A62B-C3B4-4040-AF1D-DC2BF3BDB821}"/>
              </a:ext>
            </a:extLst>
          </p:cNvPr>
          <p:cNvGrpSpPr/>
          <p:nvPr userDrawn="1"/>
        </p:nvGrpSpPr>
        <p:grpSpPr bwMode="gray">
          <a:xfrm>
            <a:off x="0" y="2705093"/>
            <a:ext cx="12192000" cy="129984"/>
            <a:chOff x="324487" y="2057426"/>
            <a:chExt cx="8495663" cy="97488"/>
          </a:xfrm>
        </p:grpSpPr>
        <p:sp>
          <p:nvSpPr>
            <p:cNvPr id="17" name="正方形/長方形 11">
              <a:extLst>
                <a:ext uri="{FF2B5EF4-FFF2-40B4-BE49-F238E27FC236}">
                  <a16:creationId xmlns:a16="http://schemas.microsoft.com/office/drawing/2014/main" id="{DE7BDB25-5A30-4A34-ABFC-B07249D3BFFA}"/>
                </a:ext>
              </a:extLst>
            </p:cNvPr>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18" name="グループ化 16">
              <a:extLst>
                <a:ext uri="{FF2B5EF4-FFF2-40B4-BE49-F238E27FC236}">
                  <a16:creationId xmlns:a16="http://schemas.microsoft.com/office/drawing/2014/main" id="{74096499-38D4-462C-8826-1DB8FC711C1A}"/>
                </a:ext>
              </a:extLst>
            </p:cNvPr>
            <p:cNvGrpSpPr/>
            <p:nvPr/>
          </p:nvGrpSpPr>
          <p:grpSpPr bwMode="gray">
            <a:xfrm>
              <a:off x="324487" y="2057426"/>
              <a:ext cx="1938812" cy="97488"/>
              <a:chOff x="312738" y="2747963"/>
              <a:chExt cx="1970087" cy="109537"/>
            </a:xfrm>
          </p:grpSpPr>
          <p:sp>
            <p:nvSpPr>
              <p:cNvPr id="19" name="正方形/長方形 42">
                <a:extLst>
                  <a:ext uri="{FF2B5EF4-FFF2-40B4-BE49-F238E27FC236}">
                    <a16:creationId xmlns:a16="http://schemas.microsoft.com/office/drawing/2014/main" id="{177D7250-BABC-4571-82D6-043E996D9DB0}"/>
                  </a:ext>
                </a:extLst>
              </p:cNvPr>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20" name="正方形/長方形 43">
                <a:extLst>
                  <a:ext uri="{FF2B5EF4-FFF2-40B4-BE49-F238E27FC236}">
                    <a16:creationId xmlns:a16="http://schemas.microsoft.com/office/drawing/2014/main" id="{BFDA5A74-11DA-4E7F-9508-F12960D3B74E}"/>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pic>
        <p:nvPicPr>
          <p:cNvPr id="22" name="Graphic 21">
            <a:extLst>
              <a:ext uri="{FF2B5EF4-FFF2-40B4-BE49-F238E27FC236}">
                <a16:creationId xmlns:a16="http://schemas.microsoft.com/office/drawing/2014/main" id="{75773FFC-E571-491A-B1AC-1CAA3A3CC67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1664" y="41555"/>
            <a:ext cx="4054618" cy="962688"/>
          </a:xfrm>
          <a:prstGeom prst="rect">
            <a:avLst/>
          </a:prstGeom>
        </p:spPr>
      </p:pic>
      <p:sp>
        <p:nvSpPr>
          <p:cNvPr id="24" name="TextBox 23">
            <a:extLst>
              <a:ext uri="{FF2B5EF4-FFF2-40B4-BE49-F238E27FC236}">
                <a16:creationId xmlns:a16="http://schemas.microsoft.com/office/drawing/2014/main" id="{216765B2-1E0B-4801-837D-638B104A1BE3}"/>
              </a:ext>
            </a:extLst>
          </p:cNvPr>
          <p:cNvSpPr txBox="1"/>
          <p:nvPr userDrawn="1"/>
        </p:nvSpPr>
        <p:spPr>
          <a:xfrm>
            <a:off x="9390591" y="6398401"/>
            <a:ext cx="2166937" cy="247674"/>
          </a:xfrm>
          <a:prstGeom prst="rect">
            <a:avLst/>
          </a:prstGeom>
          <a:noFill/>
          <a:ln>
            <a:noFill/>
          </a:ln>
        </p:spPr>
        <p:txBody>
          <a:bodyPr wrap="square" lIns="0" tIns="0" rIns="0" bIns="0" rtlCol="0" anchor="ctr">
            <a:noAutofit/>
          </a:bodyPr>
          <a:lstStyle/>
          <a:p>
            <a:r>
              <a:rPr lang="en-US" sz="1170" b="1" dirty="0"/>
              <a:t>HITACHI ABB POWER GRIDS</a:t>
            </a:r>
          </a:p>
        </p:txBody>
      </p:sp>
      <p:sp>
        <p:nvSpPr>
          <p:cNvPr id="5" name="Footer Placeholder 4">
            <a:extLst>
              <a:ext uri="{FF2B5EF4-FFF2-40B4-BE49-F238E27FC236}">
                <a16:creationId xmlns:a16="http://schemas.microsoft.com/office/drawing/2014/main" id="{EC335698-AD40-4284-9146-56895C166387}"/>
              </a:ext>
            </a:extLst>
          </p:cNvPr>
          <p:cNvSpPr>
            <a:spLocks noGrp="1"/>
          </p:cNvSpPr>
          <p:nvPr>
            <p:ph type="ftr" sz="quarter" idx="11"/>
          </p:nvPr>
        </p:nvSpPr>
        <p:spPr>
          <a:xfrm>
            <a:off x="0" y="6858000"/>
            <a:ext cx="0" cy="0"/>
          </a:xfrm>
          <a:prstGeom prst="rect">
            <a:avLst/>
          </a:prstGeo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3815D6C-0C71-4C18-998E-2E308A2ABC64}"/>
              </a:ext>
            </a:extLst>
          </p:cNvPr>
          <p:cNvSpPr>
            <a:spLocks noGrp="1"/>
          </p:cNvSpPr>
          <p:nvPr>
            <p:ph type="sldNum" sz="quarter" idx="12"/>
          </p:nvPr>
        </p:nvSpPr>
        <p:spPr>
          <a:xfrm>
            <a:off x="0" y="6858000"/>
            <a:ext cx="0" cy="0"/>
          </a:xfrm>
        </p:spPr>
        <p:txBody>
          <a:bodyPr/>
          <a:lstStyle>
            <a:lvl1pPr>
              <a:defRPr>
                <a:solidFill>
                  <a:schemeClr val="bg1"/>
                </a:solidFill>
              </a:defRPr>
            </a:lvl1pPr>
          </a:lstStyle>
          <a:p>
            <a:fld id="{C24EC536-6FE3-4540-8D85-74C58F0BF697}" type="slidenum">
              <a:rPr lang="en-US" smtClean="0"/>
              <a:pPr/>
              <a:t>‹#›</a:t>
            </a:fld>
            <a:endParaRPr lang="en-US" dirty="0"/>
          </a:p>
        </p:txBody>
      </p:sp>
      <p:sp>
        <p:nvSpPr>
          <p:cNvPr id="4"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3DA6F311-81A1-433A-87C5-CB6DA321B03F}"/>
              </a:ext>
            </a:extLst>
          </p:cNvPr>
          <p:cNvSpPr txBox="1"/>
          <p:nvPr userDrawn="1"/>
        </p:nvSpPr>
        <p:spPr bwMode="gray">
          <a:xfrm>
            <a:off x="9384507" y="6604001"/>
            <a:ext cx="2160000" cy="224432"/>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730" b="0" i="0" u="none" strike="noStrike" kern="1200" cap="none" spc="0" normalizeH="0" baseline="0" noProof="0">
                <a:ln>
                  <a:noFill/>
                </a:ln>
                <a:solidFill>
                  <a:schemeClr val="tx1"/>
                </a:solidFill>
                <a:effectLst/>
                <a:uLnTx/>
                <a:uFillTx/>
                <a:latin typeface="+mn-lt"/>
                <a:ea typeface="+mn-ea"/>
                <a:cs typeface="+mn-cs"/>
              </a:rPr>
              <a:t>© Hitachi ABB Power Grids 2020. All rights reserved</a:t>
            </a:r>
            <a:endParaRPr kumimoji="0" lang="en-US" sz="73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text" descr="{&#10; &quot;SkabelonDesign&quot;: {&#10; &quot;textualValue&quot;: &quot;&lt;key1/&gt;&quot;,&#10; &quot;bindingCollection&quot;: {&#10; &quot;key1&quot;: {&quot;SkabelonDesign&quot;:{&quot;type&quot;:&quot;Text&quot;,&quot;binding&quot;:&quot;Title&quot;}}&#10; }&#10; }&#10;}">
            <a:extLst>
              <a:ext uri="{FF2B5EF4-FFF2-40B4-BE49-F238E27FC236}">
                <a16:creationId xmlns:a16="http://schemas.microsoft.com/office/drawing/2014/main" id="{B0139E80-E322-4345-9A95-8710FF291980}"/>
              </a:ext>
            </a:extLst>
          </p:cNvPr>
          <p:cNvSpPr/>
          <p:nvPr userDrawn="1"/>
        </p:nvSpPr>
        <p:spPr bwMode="gray">
          <a:xfrm>
            <a:off x="1369197" y="3061516"/>
            <a:ext cx="10537200" cy="572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lang="en-US" sz="2800" b="1">
                <a:solidFill>
                  <a:schemeClr val="tx1"/>
                </a:solidFill>
              </a:rPr>
              <a:t>Grid challenges with high penetration of renewables</a:t>
            </a:r>
            <a:endParaRPr lang="da-DK" sz="2800" b="1" dirty="0">
              <a:solidFill>
                <a:schemeClr val="tx1"/>
              </a:solidFill>
            </a:endParaRPr>
          </a:p>
        </p:txBody>
      </p:sp>
      <p:sp>
        <p:nvSpPr>
          <p:cNvPr id="13" name="text" descr="{&#10; &quot;SkabelonDesign&quot;: {&#10; &quot;textualValue&quot;: &quot;&lt;key1/&gt;&quot;,&#10; &quot;bindingCollection&quot;: {&#10; &quot;key1&quot;: {&quot;SkabelonDesign&quot;:{&quot;type&quot;:&quot;Text&quot;,&quot;binding&quot;:&quot;SupplementaryTitle&quot;}}&#10; }&#10; }&#10;}">
            <a:extLst>
              <a:ext uri="{FF2B5EF4-FFF2-40B4-BE49-F238E27FC236}">
                <a16:creationId xmlns:a16="http://schemas.microsoft.com/office/drawing/2014/main" id="{0C632105-07B4-4E7B-B79C-851553456AB8}"/>
              </a:ext>
            </a:extLst>
          </p:cNvPr>
          <p:cNvSpPr/>
          <p:nvPr userDrawn="1"/>
        </p:nvSpPr>
        <p:spPr bwMode="gray">
          <a:xfrm>
            <a:off x="1368404" y="3653232"/>
            <a:ext cx="10542162" cy="400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endParaRPr lang="da-DK" sz="2000" b="0" dirty="0">
              <a:solidFill>
                <a:schemeClr val="tx1"/>
              </a:solidFill>
            </a:endParaRPr>
          </a:p>
        </p:txBody>
      </p:sp>
      <p:sp>
        <p:nvSpPr>
          <p:cNvPr id="35" name="text" descr="{&#10; &quot;SkabelonDesign&quot;: {&#10; &quot;textualValue&quot;: &quot;&lt;key1/&gt;&quot;,&#10; &quot;bindingCollection&quot;: {&#10; &quot;key1&quot;: {&quot;SkabelonDesign&quot;:{&quot;type&quot;:&quot;Text&quot;,&quot;binding&quot;:&quot;PPMetadata&quot;}}&#10; }&#10; }&#10;}">
            <a:extLst>
              <a:ext uri="{FF2B5EF4-FFF2-40B4-BE49-F238E27FC236}">
                <a16:creationId xmlns:a16="http://schemas.microsoft.com/office/drawing/2014/main" id="{5B0B4CF5-EC55-4DB1-8F0A-252E0E8CE420}"/>
              </a:ext>
            </a:extLst>
          </p:cNvPr>
          <p:cNvSpPr txBox="1"/>
          <p:nvPr userDrawn="1"/>
        </p:nvSpPr>
        <p:spPr bwMode="gray">
          <a:xfrm>
            <a:off x="1365279" y="6639725"/>
            <a:ext cx="3431478" cy="154949"/>
          </a:xfrm>
          <a:prstGeom prst="rect">
            <a:avLst/>
          </a:prstGeom>
          <a:noFill/>
          <a:ln>
            <a:noFill/>
          </a:ln>
        </p:spPr>
        <p:txBody>
          <a:bodyPr wrap="square" lIns="0" tIns="0" rIns="0" bIns="0" rtlCol="0" anchor="ctr">
            <a:noAutofit/>
          </a:bodyPr>
          <a:lstStyle/>
          <a:p>
            <a:pPr algn="l"/>
            <a:r>
              <a:rPr lang="pl-PL" sz="930">
                <a:solidFill>
                  <a:schemeClr val="tx1"/>
                </a:solidFill>
              </a:rPr>
              <a:t>2020-09-21</a:t>
            </a:r>
            <a:endParaRPr lang="pl-PL" sz="930" dirty="0">
              <a:solidFill>
                <a:schemeClr val="tx1"/>
              </a:solidFill>
            </a:endParaRPr>
          </a:p>
        </p:txBody>
      </p:sp>
      <p:sp>
        <p:nvSpPr>
          <p:cNvPr id="2" name="Text Box 13">
            <a:extLst>
              <a:ext uri="{FF2B5EF4-FFF2-40B4-BE49-F238E27FC236}">
                <a16:creationId xmlns:a16="http://schemas.microsoft.com/office/drawing/2014/main" id="{737E5FAD-1D90-4473-AC5A-E5F23D71DB7E}"/>
              </a:ext>
            </a:extLst>
          </p:cNvPr>
          <p:cNvSpPr txBox="1">
            <a:spLocks noChangeArrowheads="1"/>
          </p:cNvSpPr>
          <p:nvPr userDrawn="1"/>
        </p:nvSpPr>
        <p:spPr bwMode="gray">
          <a:xfrm>
            <a:off x="1372422" y="6438755"/>
            <a:ext cx="3424335" cy="261610"/>
          </a:xfrm>
          <a:prstGeom prst="rect">
            <a:avLst/>
          </a:prstGeom>
          <a:noFill/>
          <a:ln w="25400">
            <a:noFill/>
            <a:miter lim="800000"/>
            <a:headEnd/>
            <a:tailEnd/>
          </a:ln>
        </p:spPr>
        <p:txBody>
          <a:bodyPr wrap="none" lIns="0" tIns="0" rIns="0" bIns="0">
            <a:noAutofit/>
          </a:bodyPr>
          <a:lstStyle/>
          <a:p>
            <a:pPr algn="ctr">
              <a:spcBef>
                <a:spcPct val="50000"/>
              </a:spcBef>
              <a:defRPr/>
            </a:pPr>
            <a:r>
              <a:rPr kumimoji="0" lang="en-US" altLang="ja-JP" sz="1170" b="1" dirty="0">
                <a:solidFill>
                  <a:schemeClr val="tx1"/>
                </a:solidFill>
                <a:latin typeface="Arial" charset="0"/>
                <a:ea typeface="Arial" pitchFamily="34" charset="0"/>
              </a:rPr>
              <a:t>POWERING GOOD FOR SUSTAINABLE ENERGY</a:t>
            </a:r>
          </a:p>
        </p:txBody>
      </p:sp>
      <p:pic>
        <p:nvPicPr>
          <p:cNvPr id="7" name="Confidential" hidden="1">
            <a:extLst>
              <a:ext uri="{FF2B5EF4-FFF2-40B4-BE49-F238E27FC236}">
                <a16:creationId xmlns:a16="http://schemas.microsoft.com/office/drawing/2014/main" id="{5400EBF5-6B37-4F09-9C6C-F10AF0EBA46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00" y="345600"/>
            <a:ext cx="1671890" cy="266400"/>
          </a:xfrm>
          <a:prstGeom prst="rect">
            <a:avLst/>
          </a:prstGeom>
        </p:spPr>
      </p:pic>
      <p:pic>
        <p:nvPicPr>
          <p:cNvPr id="15" name="Public" hidden="1">
            <a:extLst>
              <a:ext uri="{FF2B5EF4-FFF2-40B4-BE49-F238E27FC236}">
                <a16:creationId xmlns:a16="http://schemas.microsoft.com/office/drawing/2014/main" id="{AB30B44C-1FAC-42B1-91D5-52C0DDB28E0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5718" y="345600"/>
            <a:ext cx="1671890" cy="266400"/>
          </a:xfrm>
          <a:prstGeom prst="rect">
            <a:avLst/>
          </a:prstGeom>
        </p:spPr>
      </p:pic>
      <p:pic>
        <p:nvPicPr>
          <p:cNvPr id="23" name="Internal">
            <a:extLst>
              <a:ext uri="{FF2B5EF4-FFF2-40B4-BE49-F238E27FC236}">
                <a16:creationId xmlns:a16="http://schemas.microsoft.com/office/drawing/2014/main" id="{58075DE1-77CF-4415-AE87-8C01A84C3E40}"/>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5718" y="344152"/>
            <a:ext cx="1671890" cy="266400"/>
          </a:xfrm>
          <a:prstGeom prst="rect">
            <a:avLst/>
          </a:prstGeom>
        </p:spPr>
      </p:pic>
      <p:pic>
        <p:nvPicPr>
          <p:cNvPr id="28" name="Strictly" hidden="1">
            <a:extLst>
              <a:ext uri="{FF2B5EF4-FFF2-40B4-BE49-F238E27FC236}">
                <a16:creationId xmlns:a16="http://schemas.microsoft.com/office/drawing/2014/main" id="{9AC1ADDA-FB08-4CB7-975F-8B02766198B4}"/>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200" y="345600"/>
            <a:ext cx="1671890" cy="266400"/>
          </a:xfrm>
          <a:prstGeom prst="rect">
            <a:avLst/>
          </a:prstGeom>
        </p:spPr>
      </p:pic>
    </p:spTree>
    <p:extLst>
      <p:ext uri="{BB962C8B-B14F-4D97-AF65-F5344CB8AC3E}">
        <p14:creationId xmlns:p14="http://schemas.microsoft.com/office/powerpoint/2010/main" val="3808763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03_Cover Slide 2">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F6E30BC1-8BFA-47DB-9F4D-44BD42630377}"/>
              </a:ext>
            </a:extLst>
          </p:cNvPr>
          <p:cNvSpPr>
            <a:spLocks noGrp="1"/>
          </p:cNvSpPr>
          <p:nvPr>
            <p:ph type="pic" sz="quarter" idx="13"/>
          </p:nvPr>
        </p:nvSpPr>
        <p:spPr>
          <a:xfrm>
            <a:off x="4" y="2"/>
            <a:ext cx="12191997" cy="4738687"/>
          </a:xfrm>
          <a:custGeom>
            <a:avLst/>
            <a:gdLst>
              <a:gd name="connsiteX0" fmla="*/ 11680484 w 12191997"/>
              <a:gd name="connsiteY0" fmla="*/ 528222 h 4738687"/>
              <a:gd name="connsiteX1" fmla="*/ 11680484 w 12191997"/>
              <a:gd name="connsiteY1" fmla="*/ 690067 h 4738687"/>
              <a:gd name="connsiteX2" fmla="*/ 11778340 w 12191997"/>
              <a:gd name="connsiteY2" fmla="*/ 690067 h 4738687"/>
              <a:gd name="connsiteX3" fmla="*/ 11778340 w 12191997"/>
              <a:gd name="connsiteY3" fmla="*/ 528222 h 4738687"/>
              <a:gd name="connsiteX4" fmla="*/ 11901903 w 12191997"/>
              <a:gd name="connsiteY4" fmla="*/ 528222 h 4738687"/>
              <a:gd name="connsiteX5" fmla="*/ 11788419 w 12191997"/>
              <a:gd name="connsiteY5" fmla="*/ 528562 h 4738687"/>
              <a:gd name="connsiteX6" fmla="*/ 11788419 w 12191997"/>
              <a:gd name="connsiteY6" fmla="*/ 690067 h 4738687"/>
              <a:gd name="connsiteX7" fmla="*/ 11808352 w 12191997"/>
              <a:gd name="connsiteY7" fmla="*/ 690067 h 4738687"/>
              <a:gd name="connsiteX8" fmla="*/ 11916615 w 12191997"/>
              <a:gd name="connsiteY8" fmla="*/ 591757 h 4738687"/>
              <a:gd name="connsiteX9" fmla="*/ 11916627 w 12191997"/>
              <a:gd name="connsiteY9" fmla="*/ 582133 h 4738687"/>
              <a:gd name="connsiteX10" fmla="*/ 11901903 w 12191997"/>
              <a:gd name="connsiteY10" fmla="*/ 528222 h 4738687"/>
              <a:gd name="connsiteX11" fmla="*/ 11100379 w 12191997"/>
              <a:gd name="connsiteY11" fmla="*/ 528222 h 4738687"/>
              <a:gd name="connsiteX12" fmla="*/ 11043071 w 12191997"/>
              <a:gd name="connsiteY12" fmla="*/ 690067 h 4738687"/>
              <a:gd name="connsiteX13" fmla="*/ 11127448 w 12191997"/>
              <a:gd name="connsiteY13" fmla="*/ 690067 h 4738687"/>
              <a:gd name="connsiteX14" fmla="*/ 11151005 w 12191997"/>
              <a:gd name="connsiteY14" fmla="*/ 622565 h 4738687"/>
              <a:gd name="connsiteX15" fmla="*/ 11205029 w 12191997"/>
              <a:gd name="connsiteY15" fmla="*/ 622565 h 4738687"/>
              <a:gd name="connsiteX16" fmla="*/ 11205029 w 12191997"/>
              <a:gd name="connsiteY16" fmla="*/ 528222 h 4738687"/>
              <a:gd name="connsiteX17" fmla="*/ 11215109 w 12191997"/>
              <a:gd name="connsiteY17" fmla="*/ 528222 h 4738687"/>
              <a:gd name="connsiteX18" fmla="*/ 11215109 w 12191997"/>
              <a:gd name="connsiteY18" fmla="*/ 622565 h 4738687"/>
              <a:gd name="connsiteX19" fmla="*/ 11269133 w 12191997"/>
              <a:gd name="connsiteY19" fmla="*/ 622565 h 4738687"/>
              <a:gd name="connsiteX20" fmla="*/ 11292690 w 12191997"/>
              <a:gd name="connsiteY20" fmla="*/ 690067 h 4738687"/>
              <a:gd name="connsiteX21" fmla="*/ 11376954 w 12191997"/>
              <a:gd name="connsiteY21" fmla="*/ 690067 h 4738687"/>
              <a:gd name="connsiteX22" fmla="*/ 11319759 w 12191997"/>
              <a:gd name="connsiteY22" fmla="*/ 528222 h 4738687"/>
              <a:gd name="connsiteX23" fmla="*/ 11625328 w 12191997"/>
              <a:gd name="connsiteY23" fmla="*/ 528222 h 4738687"/>
              <a:gd name="connsiteX24" fmla="*/ 11511957 w 12191997"/>
              <a:gd name="connsiteY24" fmla="*/ 528562 h 4738687"/>
              <a:gd name="connsiteX25" fmla="*/ 11511957 w 12191997"/>
              <a:gd name="connsiteY25" fmla="*/ 690067 h 4738687"/>
              <a:gd name="connsiteX26" fmla="*/ 11531777 w 12191997"/>
              <a:gd name="connsiteY26" fmla="*/ 690067 h 4738687"/>
              <a:gd name="connsiteX27" fmla="*/ 11640040 w 12191997"/>
              <a:gd name="connsiteY27" fmla="*/ 591757 h 4738687"/>
              <a:gd name="connsiteX28" fmla="*/ 11640052 w 12191997"/>
              <a:gd name="connsiteY28" fmla="*/ 582133 h 4738687"/>
              <a:gd name="connsiteX29" fmla="*/ 11625328 w 12191997"/>
              <a:gd name="connsiteY29" fmla="*/ 528222 h 4738687"/>
              <a:gd name="connsiteX30" fmla="*/ 11404023 w 12191997"/>
              <a:gd name="connsiteY30" fmla="*/ 528222 h 4738687"/>
              <a:gd name="connsiteX31" fmla="*/ 11404023 w 12191997"/>
              <a:gd name="connsiteY31" fmla="*/ 690067 h 4738687"/>
              <a:gd name="connsiteX32" fmla="*/ 11501878 w 12191997"/>
              <a:gd name="connsiteY32" fmla="*/ 690067 h 4738687"/>
              <a:gd name="connsiteX33" fmla="*/ 11501878 w 12191997"/>
              <a:gd name="connsiteY33" fmla="*/ 528222 h 4738687"/>
              <a:gd name="connsiteX34" fmla="*/ 9340585 w 12191997"/>
              <a:gd name="connsiteY34" fmla="*/ 417457 h 4738687"/>
              <a:gd name="connsiteX35" fmla="*/ 9399592 w 12191997"/>
              <a:gd name="connsiteY35" fmla="*/ 562539 h 4738687"/>
              <a:gd name="connsiteX36" fmla="*/ 9281465 w 12191997"/>
              <a:gd name="connsiteY36" fmla="*/ 562539 h 4738687"/>
              <a:gd name="connsiteX37" fmla="*/ 9340585 w 12191997"/>
              <a:gd name="connsiteY37" fmla="*/ 417683 h 4738687"/>
              <a:gd name="connsiteX38" fmla="*/ 9932921 w 12191997"/>
              <a:gd name="connsiteY38" fmla="*/ 362639 h 4738687"/>
              <a:gd name="connsiteX39" fmla="*/ 9932921 w 12191997"/>
              <a:gd name="connsiteY39" fmla="*/ 683612 h 4738687"/>
              <a:gd name="connsiteX40" fmla="*/ 10018883 w 12191997"/>
              <a:gd name="connsiteY40" fmla="*/ 683612 h 4738687"/>
              <a:gd name="connsiteX41" fmla="*/ 10018883 w 12191997"/>
              <a:gd name="connsiteY41" fmla="*/ 542606 h 4738687"/>
              <a:gd name="connsiteX42" fmla="*/ 10190808 w 12191997"/>
              <a:gd name="connsiteY42" fmla="*/ 542606 h 4738687"/>
              <a:gd name="connsiteX43" fmla="*/ 10190808 w 12191997"/>
              <a:gd name="connsiteY43" fmla="*/ 683612 h 4738687"/>
              <a:gd name="connsiteX44" fmla="*/ 10275525 w 12191997"/>
              <a:gd name="connsiteY44" fmla="*/ 683612 h 4738687"/>
              <a:gd name="connsiteX45" fmla="*/ 10275525 w 12191997"/>
              <a:gd name="connsiteY45" fmla="*/ 362639 h 4738687"/>
              <a:gd name="connsiteX46" fmla="*/ 10190808 w 12191997"/>
              <a:gd name="connsiteY46" fmla="*/ 362639 h 4738687"/>
              <a:gd name="connsiteX47" fmla="*/ 10190808 w 12191997"/>
              <a:gd name="connsiteY47" fmla="*/ 491527 h 4738687"/>
              <a:gd name="connsiteX48" fmla="*/ 10018883 w 12191997"/>
              <a:gd name="connsiteY48" fmla="*/ 491527 h 4738687"/>
              <a:gd name="connsiteX49" fmla="*/ 10018883 w 12191997"/>
              <a:gd name="connsiteY49" fmla="*/ 362639 h 4738687"/>
              <a:gd name="connsiteX50" fmla="*/ 8866376 w 12191997"/>
              <a:gd name="connsiteY50" fmla="*/ 362639 h 4738687"/>
              <a:gd name="connsiteX51" fmla="*/ 8866376 w 12191997"/>
              <a:gd name="connsiteY51" fmla="*/ 417683 h 4738687"/>
              <a:gd name="connsiteX52" fmla="*/ 8996396 w 12191997"/>
              <a:gd name="connsiteY52" fmla="*/ 417683 h 4738687"/>
              <a:gd name="connsiteX53" fmla="*/ 8996396 w 12191997"/>
              <a:gd name="connsiteY53" fmla="*/ 683612 h 4738687"/>
              <a:gd name="connsiteX54" fmla="*/ 9081225 w 12191997"/>
              <a:gd name="connsiteY54" fmla="*/ 683612 h 4738687"/>
              <a:gd name="connsiteX55" fmla="*/ 9081225 w 12191997"/>
              <a:gd name="connsiteY55" fmla="*/ 417683 h 4738687"/>
              <a:gd name="connsiteX56" fmla="*/ 9211585 w 12191997"/>
              <a:gd name="connsiteY56" fmla="*/ 417683 h 4738687"/>
              <a:gd name="connsiteX57" fmla="*/ 9211585 w 12191997"/>
              <a:gd name="connsiteY57" fmla="*/ 362639 h 4738687"/>
              <a:gd name="connsiteX58" fmla="*/ 9288147 w 12191997"/>
              <a:gd name="connsiteY58" fmla="*/ 362639 h 4738687"/>
              <a:gd name="connsiteX59" fmla="*/ 9137741 w 12191997"/>
              <a:gd name="connsiteY59" fmla="*/ 683612 h 4738687"/>
              <a:gd name="connsiteX60" fmla="*/ 9233104 w 12191997"/>
              <a:gd name="connsiteY60" fmla="*/ 683612 h 4738687"/>
              <a:gd name="connsiteX61" fmla="*/ 9259946 w 12191997"/>
              <a:gd name="connsiteY61" fmla="*/ 615657 h 4738687"/>
              <a:gd name="connsiteX62" fmla="*/ 9419752 w 12191997"/>
              <a:gd name="connsiteY62" fmla="*/ 615657 h 4738687"/>
              <a:gd name="connsiteX63" fmla="*/ 9447953 w 12191997"/>
              <a:gd name="connsiteY63" fmla="*/ 683612 h 4738687"/>
              <a:gd name="connsiteX64" fmla="*/ 9542070 w 12191997"/>
              <a:gd name="connsiteY64" fmla="*/ 683612 h 4738687"/>
              <a:gd name="connsiteX65" fmla="*/ 9391551 w 12191997"/>
              <a:gd name="connsiteY65" fmla="*/ 362639 h 4738687"/>
              <a:gd name="connsiteX66" fmla="*/ 10342687 w 12191997"/>
              <a:gd name="connsiteY66" fmla="*/ 362526 h 4738687"/>
              <a:gd name="connsiteX67" fmla="*/ 10342687 w 12191997"/>
              <a:gd name="connsiteY67" fmla="*/ 683612 h 4738687"/>
              <a:gd name="connsiteX68" fmla="*/ 10427290 w 12191997"/>
              <a:gd name="connsiteY68" fmla="*/ 683612 h 4738687"/>
              <a:gd name="connsiteX69" fmla="*/ 10427290 w 12191997"/>
              <a:gd name="connsiteY69" fmla="*/ 362526 h 4738687"/>
              <a:gd name="connsiteX70" fmla="*/ 8342446 w 12191997"/>
              <a:gd name="connsiteY70" fmla="*/ 362526 h 4738687"/>
              <a:gd name="connsiteX71" fmla="*/ 8342446 w 12191997"/>
              <a:gd name="connsiteY71" fmla="*/ 683612 h 4738687"/>
              <a:gd name="connsiteX72" fmla="*/ 8427049 w 12191997"/>
              <a:gd name="connsiteY72" fmla="*/ 683612 h 4738687"/>
              <a:gd name="connsiteX73" fmla="*/ 8427049 w 12191997"/>
              <a:gd name="connsiteY73" fmla="*/ 542606 h 4738687"/>
              <a:gd name="connsiteX74" fmla="*/ 8598974 w 12191997"/>
              <a:gd name="connsiteY74" fmla="*/ 542606 h 4738687"/>
              <a:gd name="connsiteX75" fmla="*/ 8598974 w 12191997"/>
              <a:gd name="connsiteY75" fmla="*/ 683612 h 4738687"/>
              <a:gd name="connsiteX76" fmla="*/ 8683691 w 12191997"/>
              <a:gd name="connsiteY76" fmla="*/ 683612 h 4738687"/>
              <a:gd name="connsiteX77" fmla="*/ 8683691 w 12191997"/>
              <a:gd name="connsiteY77" fmla="*/ 362526 h 4738687"/>
              <a:gd name="connsiteX78" fmla="*/ 8598974 w 12191997"/>
              <a:gd name="connsiteY78" fmla="*/ 362526 h 4738687"/>
              <a:gd name="connsiteX79" fmla="*/ 8598974 w 12191997"/>
              <a:gd name="connsiteY79" fmla="*/ 491527 h 4738687"/>
              <a:gd name="connsiteX80" fmla="*/ 8427049 w 12191997"/>
              <a:gd name="connsiteY80" fmla="*/ 491527 h 4738687"/>
              <a:gd name="connsiteX81" fmla="*/ 8427049 w 12191997"/>
              <a:gd name="connsiteY81" fmla="*/ 362526 h 4738687"/>
              <a:gd name="connsiteX82" fmla="*/ 8750853 w 12191997"/>
              <a:gd name="connsiteY82" fmla="*/ 362526 h 4738687"/>
              <a:gd name="connsiteX83" fmla="*/ 8750853 w 12191997"/>
              <a:gd name="connsiteY83" fmla="*/ 683612 h 4738687"/>
              <a:gd name="connsiteX84" fmla="*/ 8836815 w 12191997"/>
              <a:gd name="connsiteY84" fmla="*/ 683612 h 4738687"/>
              <a:gd name="connsiteX85" fmla="*/ 8836815 w 12191997"/>
              <a:gd name="connsiteY85" fmla="*/ 362526 h 4738687"/>
              <a:gd name="connsiteX86" fmla="*/ 11788419 w 12191997"/>
              <a:gd name="connsiteY86" fmla="*/ 356184 h 4738687"/>
              <a:gd name="connsiteX87" fmla="*/ 11788419 w 12191997"/>
              <a:gd name="connsiteY87" fmla="*/ 518029 h 4738687"/>
              <a:gd name="connsiteX88" fmla="*/ 11895109 w 12191997"/>
              <a:gd name="connsiteY88" fmla="*/ 518029 h 4738687"/>
              <a:gd name="connsiteX89" fmla="*/ 11855695 w 12191997"/>
              <a:gd name="connsiteY89" fmla="*/ 485184 h 4738687"/>
              <a:gd name="connsiteX90" fmla="*/ 11886275 w 12191997"/>
              <a:gd name="connsiteY90" fmla="*/ 426970 h 4738687"/>
              <a:gd name="connsiteX91" fmla="*/ 11808352 w 12191997"/>
              <a:gd name="connsiteY91" fmla="*/ 356184 h 4738687"/>
              <a:gd name="connsiteX92" fmla="*/ 11680484 w 12191997"/>
              <a:gd name="connsiteY92" fmla="*/ 356184 h 4738687"/>
              <a:gd name="connsiteX93" fmla="*/ 11680484 w 12191997"/>
              <a:gd name="connsiteY93" fmla="*/ 518029 h 4738687"/>
              <a:gd name="connsiteX94" fmla="*/ 11778340 w 12191997"/>
              <a:gd name="connsiteY94" fmla="*/ 518029 h 4738687"/>
              <a:gd name="connsiteX95" fmla="*/ 11778340 w 12191997"/>
              <a:gd name="connsiteY95" fmla="*/ 356184 h 4738687"/>
              <a:gd name="connsiteX96" fmla="*/ 11215109 w 12191997"/>
              <a:gd name="connsiteY96" fmla="*/ 356184 h 4738687"/>
              <a:gd name="connsiteX97" fmla="*/ 11215109 w 12191997"/>
              <a:gd name="connsiteY97" fmla="*/ 518029 h 4738687"/>
              <a:gd name="connsiteX98" fmla="*/ 11316136 w 12191997"/>
              <a:gd name="connsiteY98" fmla="*/ 518029 h 4738687"/>
              <a:gd name="connsiteX99" fmla="*/ 11258940 w 12191997"/>
              <a:gd name="connsiteY99" fmla="*/ 356184 h 4738687"/>
              <a:gd name="connsiteX100" fmla="*/ 11161200 w 12191997"/>
              <a:gd name="connsiteY100" fmla="*/ 356184 h 4738687"/>
              <a:gd name="connsiteX101" fmla="*/ 11103890 w 12191997"/>
              <a:gd name="connsiteY101" fmla="*/ 518029 h 4738687"/>
              <a:gd name="connsiteX102" fmla="*/ 11205030 w 12191997"/>
              <a:gd name="connsiteY102" fmla="*/ 518029 h 4738687"/>
              <a:gd name="connsiteX103" fmla="*/ 11205030 w 12191997"/>
              <a:gd name="connsiteY103" fmla="*/ 356184 h 4738687"/>
              <a:gd name="connsiteX104" fmla="*/ 11404023 w 12191997"/>
              <a:gd name="connsiteY104" fmla="*/ 356184 h 4738687"/>
              <a:gd name="connsiteX105" fmla="*/ 11404023 w 12191997"/>
              <a:gd name="connsiteY105" fmla="*/ 518029 h 4738687"/>
              <a:gd name="connsiteX106" fmla="*/ 11501878 w 12191997"/>
              <a:gd name="connsiteY106" fmla="*/ 518029 h 4738687"/>
              <a:gd name="connsiteX107" fmla="*/ 11501878 w 12191997"/>
              <a:gd name="connsiteY107" fmla="*/ 356184 h 4738687"/>
              <a:gd name="connsiteX108" fmla="*/ 11511957 w 12191997"/>
              <a:gd name="connsiteY108" fmla="*/ 355844 h 4738687"/>
              <a:gd name="connsiteX109" fmla="*/ 11511957 w 12191997"/>
              <a:gd name="connsiteY109" fmla="*/ 518029 h 4738687"/>
              <a:gd name="connsiteX110" fmla="*/ 11618533 w 12191997"/>
              <a:gd name="connsiteY110" fmla="*/ 518029 h 4738687"/>
              <a:gd name="connsiteX111" fmla="*/ 11579233 w 12191997"/>
              <a:gd name="connsiteY111" fmla="*/ 485184 h 4738687"/>
              <a:gd name="connsiteX112" fmla="*/ 11609699 w 12191997"/>
              <a:gd name="connsiteY112" fmla="*/ 426630 h 4738687"/>
              <a:gd name="connsiteX113" fmla="*/ 11531777 w 12191997"/>
              <a:gd name="connsiteY113" fmla="*/ 355844 h 4738687"/>
              <a:gd name="connsiteX114" fmla="*/ 9723643 w 12191997"/>
              <a:gd name="connsiteY114" fmla="*/ 355142 h 4738687"/>
              <a:gd name="connsiteX115" fmla="*/ 9622369 w 12191997"/>
              <a:gd name="connsiteY115" fmla="*/ 372606 h 4738687"/>
              <a:gd name="connsiteX116" fmla="*/ 9549884 w 12191997"/>
              <a:gd name="connsiteY116" fmla="*/ 432972 h 4738687"/>
              <a:gd name="connsiteX117" fmla="*/ 9527233 w 12191997"/>
              <a:gd name="connsiteY117" fmla="*/ 526976 h 4738687"/>
              <a:gd name="connsiteX118" fmla="*/ 9539352 w 12191997"/>
              <a:gd name="connsiteY118" fmla="*/ 594930 h 4738687"/>
              <a:gd name="connsiteX119" fmla="*/ 9538559 w 12191997"/>
              <a:gd name="connsiteY119" fmla="*/ 593911 h 4738687"/>
              <a:gd name="connsiteX120" fmla="*/ 9629844 w 12191997"/>
              <a:gd name="connsiteY120" fmla="*/ 677268 h 4738687"/>
              <a:gd name="connsiteX121" fmla="*/ 9715920 w 12191997"/>
              <a:gd name="connsiteY121" fmla="*/ 690633 h 4738687"/>
              <a:gd name="connsiteX122" fmla="*/ 9826006 w 12191997"/>
              <a:gd name="connsiteY122" fmla="*/ 667981 h 4738687"/>
              <a:gd name="connsiteX123" fmla="*/ 9885127 w 12191997"/>
              <a:gd name="connsiteY123" fmla="*/ 598101 h 4738687"/>
              <a:gd name="connsiteX124" fmla="*/ 9889204 w 12191997"/>
              <a:gd name="connsiteY124" fmla="*/ 567182 h 4738687"/>
              <a:gd name="connsiteX125" fmla="*/ 9798598 w 12191997"/>
              <a:gd name="connsiteY125" fmla="*/ 567182 h 4738687"/>
              <a:gd name="connsiteX126" fmla="*/ 9791916 w 12191997"/>
              <a:gd name="connsiteY126" fmla="*/ 601159 h 4738687"/>
              <a:gd name="connsiteX127" fmla="*/ 9754201 w 12191997"/>
              <a:gd name="connsiteY127" fmla="*/ 635136 h 4738687"/>
              <a:gd name="connsiteX128" fmla="*/ 9715354 w 12191997"/>
              <a:gd name="connsiteY128" fmla="*/ 641932 h 4738687"/>
              <a:gd name="connsiteX129" fmla="*/ 9670051 w 12191997"/>
              <a:gd name="connsiteY129" fmla="*/ 633777 h 4738687"/>
              <a:gd name="connsiteX130" fmla="*/ 9624748 w 12191997"/>
              <a:gd name="connsiteY130" fmla="*/ 582811 h 4738687"/>
              <a:gd name="connsiteX131" fmla="*/ 9616706 w 12191997"/>
              <a:gd name="connsiteY131" fmla="*/ 526183 h 4738687"/>
              <a:gd name="connsiteX132" fmla="*/ 9628032 w 12191997"/>
              <a:gd name="connsiteY132" fmla="*/ 459021 h 4738687"/>
              <a:gd name="connsiteX133" fmla="*/ 9675034 w 12191997"/>
              <a:gd name="connsiteY133" fmla="*/ 412019 h 4738687"/>
              <a:gd name="connsiteX134" fmla="*/ 9716713 w 12191997"/>
              <a:gd name="connsiteY134" fmla="*/ 403978 h 4738687"/>
              <a:gd name="connsiteX135" fmla="*/ 9754088 w 12191997"/>
              <a:gd name="connsiteY135" fmla="*/ 410207 h 4738687"/>
              <a:gd name="connsiteX136" fmla="*/ 9794294 w 12191997"/>
              <a:gd name="connsiteY136" fmla="*/ 447809 h 4738687"/>
              <a:gd name="connsiteX137" fmla="*/ 9798371 w 12191997"/>
              <a:gd name="connsiteY137" fmla="*/ 471932 h 4738687"/>
              <a:gd name="connsiteX138" fmla="*/ 9888411 w 12191997"/>
              <a:gd name="connsiteY138" fmla="*/ 471932 h 4738687"/>
              <a:gd name="connsiteX139" fmla="*/ 9884334 w 12191997"/>
              <a:gd name="connsiteY139" fmla="*/ 451773 h 4738687"/>
              <a:gd name="connsiteX140" fmla="*/ 9823854 w 12191997"/>
              <a:gd name="connsiteY140" fmla="*/ 377929 h 4738687"/>
              <a:gd name="connsiteX141" fmla="*/ 9723643 w 12191997"/>
              <a:gd name="connsiteY141" fmla="*/ 355142 h 4738687"/>
              <a:gd name="connsiteX142" fmla="*/ 0 w 12191997"/>
              <a:gd name="connsiteY142" fmla="*/ 0 h 4738687"/>
              <a:gd name="connsiteX143" fmla="*/ 12191997 w 12191997"/>
              <a:gd name="connsiteY143" fmla="*/ 0 h 4738687"/>
              <a:gd name="connsiteX144" fmla="*/ 12191997 w 12191997"/>
              <a:gd name="connsiteY144" fmla="*/ 4738687 h 4738687"/>
              <a:gd name="connsiteX145" fmla="*/ 0 w 12191997"/>
              <a:gd name="connsiteY145" fmla="*/ 4738687 h 473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2191997" h="4738687">
                <a:moveTo>
                  <a:pt x="11680484" y="528222"/>
                </a:moveTo>
                <a:lnTo>
                  <a:pt x="11680484" y="690067"/>
                </a:lnTo>
                <a:lnTo>
                  <a:pt x="11778340" y="690067"/>
                </a:lnTo>
                <a:lnTo>
                  <a:pt x="11778340" y="528222"/>
                </a:lnTo>
                <a:close/>
                <a:moveTo>
                  <a:pt x="11901903" y="528222"/>
                </a:moveTo>
                <a:lnTo>
                  <a:pt x="11788419" y="528562"/>
                </a:lnTo>
                <a:lnTo>
                  <a:pt x="11788419" y="690067"/>
                </a:lnTo>
                <a:lnTo>
                  <a:pt x="11808352" y="690067"/>
                </a:lnTo>
                <a:cubicBezTo>
                  <a:pt x="11865400" y="692814"/>
                  <a:pt x="11913863" y="648799"/>
                  <a:pt x="11916615" y="591757"/>
                </a:cubicBezTo>
                <a:cubicBezTo>
                  <a:pt x="11916762" y="588551"/>
                  <a:pt x="11916774" y="585339"/>
                  <a:pt x="11916627" y="582133"/>
                </a:cubicBezTo>
                <a:cubicBezTo>
                  <a:pt x="11916559" y="563178"/>
                  <a:pt x="11911485" y="544577"/>
                  <a:pt x="11901903" y="528222"/>
                </a:cubicBezTo>
                <a:close/>
                <a:moveTo>
                  <a:pt x="11100379" y="528222"/>
                </a:moveTo>
                <a:lnTo>
                  <a:pt x="11043071" y="690067"/>
                </a:lnTo>
                <a:lnTo>
                  <a:pt x="11127448" y="690067"/>
                </a:lnTo>
                <a:lnTo>
                  <a:pt x="11151005" y="622565"/>
                </a:lnTo>
                <a:lnTo>
                  <a:pt x="11205029" y="622565"/>
                </a:lnTo>
                <a:lnTo>
                  <a:pt x="11205029" y="528222"/>
                </a:lnTo>
                <a:close/>
                <a:moveTo>
                  <a:pt x="11215109" y="528222"/>
                </a:moveTo>
                <a:lnTo>
                  <a:pt x="11215109" y="622565"/>
                </a:lnTo>
                <a:lnTo>
                  <a:pt x="11269133" y="622565"/>
                </a:lnTo>
                <a:lnTo>
                  <a:pt x="11292690" y="690067"/>
                </a:lnTo>
                <a:lnTo>
                  <a:pt x="11376954" y="690067"/>
                </a:lnTo>
                <a:lnTo>
                  <a:pt x="11319759" y="528222"/>
                </a:lnTo>
                <a:close/>
                <a:moveTo>
                  <a:pt x="11625328" y="528222"/>
                </a:moveTo>
                <a:lnTo>
                  <a:pt x="11511957" y="528562"/>
                </a:lnTo>
                <a:lnTo>
                  <a:pt x="11511957" y="690067"/>
                </a:lnTo>
                <a:lnTo>
                  <a:pt x="11531777" y="690067"/>
                </a:lnTo>
                <a:cubicBezTo>
                  <a:pt x="11588825" y="692814"/>
                  <a:pt x="11637288" y="648799"/>
                  <a:pt x="11640040" y="591757"/>
                </a:cubicBezTo>
                <a:cubicBezTo>
                  <a:pt x="11640187" y="588551"/>
                  <a:pt x="11640199" y="585339"/>
                  <a:pt x="11640052" y="582133"/>
                </a:cubicBezTo>
                <a:cubicBezTo>
                  <a:pt x="11640040" y="563170"/>
                  <a:pt x="11634955" y="544556"/>
                  <a:pt x="11625328" y="528222"/>
                </a:cubicBezTo>
                <a:close/>
                <a:moveTo>
                  <a:pt x="11404023" y="528222"/>
                </a:moveTo>
                <a:lnTo>
                  <a:pt x="11404023" y="690067"/>
                </a:lnTo>
                <a:lnTo>
                  <a:pt x="11501878" y="690067"/>
                </a:lnTo>
                <a:lnTo>
                  <a:pt x="11501878" y="528222"/>
                </a:lnTo>
                <a:close/>
                <a:moveTo>
                  <a:pt x="9340585" y="417457"/>
                </a:moveTo>
                <a:lnTo>
                  <a:pt x="9399592" y="562539"/>
                </a:lnTo>
                <a:lnTo>
                  <a:pt x="9281465" y="562539"/>
                </a:lnTo>
                <a:lnTo>
                  <a:pt x="9340585" y="417683"/>
                </a:lnTo>
                <a:close/>
                <a:moveTo>
                  <a:pt x="9932921" y="362639"/>
                </a:moveTo>
                <a:cubicBezTo>
                  <a:pt x="9934280" y="362639"/>
                  <a:pt x="9932921" y="683612"/>
                  <a:pt x="9932921" y="683612"/>
                </a:cubicBezTo>
                <a:lnTo>
                  <a:pt x="10018883" y="683612"/>
                </a:lnTo>
                <a:lnTo>
                  <a:pt x="10018883" y="542606"/>
                </a:lnTo>
                <a:lnTo>
                  <a:pt x="10190808" y="542606"/>
                </a:lnTo>
                <a:lnTo>
                  <a:pt x="10190808" y="683612"/>
                </a:lnTo>
                <a:lnTo>
                  <a:pt x="10275525" y="683612"/>
                </a:lnTo>
                <a:lnTo>
                  <a:pt x="10275525" y="362639"/>
                </a:lnTo>
                <a:lnTo>
                  <a:pt x="10190808" y="362639"/>
                </a:lnTo>
                <a:cubicBezTo>
                  <a:pt x="10189449" y="362639"/>
                  <a:pt x="10190808" y="491527"/>
                  <a:pt x="10190808" y="491527"/>
                </a:cubicBezTo>
                <a:lnTo>
                  <a:pt x="10018883" y="491527"/>
                </a:lnTo>
                <a:lnTo>
                  <a:pt x="10018883" y="362639"/>
                </a:lnTo>
                <a:close/>
                <a:moveTo>
                  <a:pt x="8866376" y="362639"/>
                </a:moveTo>
                <a:lnTo>
                  <a:pt x="8866376" y="417683"/>
                </a:lnTo>
                <a:lnTo>
                  <a:pt x="8996396" y="417683"/>
                </a:lnTo>
                <a:lnTo>
                  <a:pt x="8996396" y="683612"/>
                </a:lnTo>
                <a:lnTo>
                  <a:pt x="9081225" y="683612"/>
                </a:lnTo>
                <a:lnTo>
                  <a:pt x="9081225" y="417683"/>
                </a:lnTo>
                <a:lnTo>
                  <a:pt x="9211585" y="417683"/>
                </a:lnTo>
                <a:lnTo>
                  <a:pt x="9211585" y="362639"/>
                </a:lnTo>
                <a:close/>
                <a:moveTo>
                  <a:pt x="9288147" y="362639"/>
                </a:moveTo>
                <a:lnTo>
                  <a:pt x="9137741" y="683612"/>
                </a:lnTo>
                <a:lnTo>
                  <a:pt x="9233104" y="683612"/>
                </a:lnTo>
                <a:lnTo>
                  <a:pt x="9259946" y="615657"/>
                </a:lnTo>
                <a:lnTo>
                  <a:pt x="9419752" y="615657"/>
                </a:lnTo>
                <a:lnTo>
                  <a:pt x="9447953" y="683612"/>
                </a:lnTo>
                <a:lnTo>
                  <a:pt x="9542070" y="683612"/>
                </a:lnTo>
                <a:lnTo>
                  <a:pt x="9391551" y="362639"/>
                </a:lnTo>
                <a:close/>
                <a:moveTo>
                  <a:pt x="10342687" y="362526"/>
                </a:moveTo>
                <a:lnTo>
                  <a:pt x="10342687" y="683612"/>
                </a:lnTo>
                <a:lnTo>
                  <a:pt x="10427290" y="683612"/>
                </a:lnTo>
                <a:lnTo>
                  <a:pt x="10427290" y="362526"/>
                </a:lnTo>
                <a:close/>
                <a:moveTo>
                  <a:pt x="8342446" y="362526"/>
                </a:moveTo>
                <a:lnTo>
                  <a:pt x="8342446" y="683612"/>
                </a:lnTo>
                <a:lnTo>
                  <a:pt x="8427049" y="683612"/>
                </a:lnTo>
                <a:lnTo>
                  <a:pt x="8427049" y="542606"/>
                </a:lnTo>
                <a:lnTo>
                  <a:pt x="8598974" y="542606"/>
                </a:lnTo>
                <a:lnTo>
                  <a:pt x="8598974" y="683612"/>
                </a:lnTo>
                <a:lnTo>
                  <a:pt x="8683691" y="683612"/>
                </a:lnTo>
                <a:lnTo>
                  <a:pt x="8683691" y="362526"/>
                </a:lnTo>
                <a:lnTo>
                  <a:pt x="8598974" y="362526"/>
                </a:lnTo>
                <a:lnTo>
                  <a:pt x="8598974" y="491527"/>
                </a:lnTo>
                <a:lnTo>
                  <a:pt x="8427049" y="491527"/>
                </a:lnTo>
                <a:lnTo>
                  <a:pt x="8427049" y="362526"/>
                </a:lnTo>
                <a:close/>
                <a:moveTo>
                  <a:pt x="8750853" y="362526"/>
                </a:moveTo>
                <a:lnTo>
                  <a:pt x="8750853" y="683612"/>
                </a:lnTo>
                <a:lnTo>
                  <a:pt x="8836815" y="683612"/>
                </a:lnTo>
                <a:lnTo>
                  <a:pt x="8836815" y="362526"/>
                </a:lnTo>
                <a:close/>
                <a:moveTo>
                  <a:pt x="11788419" y="356184"/>
                </a:moveTo>
                <a:lnTo>
                  <a:pt x="11788419" y="518029"/>
                </a:lnTo>
                <a:lnTo>
                  <a:pt x="11895109" y="518029"/>
                </a:lnTo>
                <a:cubicBezTo>
                  <a:pt x="11884814" y="504065"/>
                  <a:pt x="11871291" y="492797"/>
                  <a:pt x="11855695" y="485184"/>
                </a:cubicBezTo>
                <a:cubicBezTo>
                  <a:pt x="11874824" y="471978"/>
                  <a:pt x="11886263" y="450219"/>
                  <a:pt x="11886275" y="426970"/>
                </a:cubicBezTo>
                <a:cubicBezTo>
                  <a:pt x="11886275" y="386650"/>
                  <a:pt x="11858753" y="356184"/>
                  <a:pt x="11808352" y="356184"/>
                </a:cubicBezTo>
                <a:close/>
                <a:moveTo>
                  <a:pt x="11680484" y="356184"/>
                </a:moveTo>
                <a:lnTo>
                  <a:pt x="11680484" y="518029"/>
                </a:lnTo>
                <a:lnTo>
                  <a:pt x="11778340" y="518029"/>
                </a:lnTo>
                <a:lnTo>
                  <a:pt x="11778340" y="356184"/>
                </a:lnTo>
                <a:close/>
                <a:moveTo>
                  <a:pt x="11215109" y="356184"/>
                </a:moveTo>
                <a:lnTo>
                  <a:pt x="11215109" y="518029"/>
                </a:lnTo>
                <a:lnTo>
                  <a:pt x="11316136" y="518029"/>
                </a:lnTo>
                <a:lnTo>
                  <a:pt x="11258940" y="356184"/>
                </a:lnTo>
                <a:close/>
                <a:moveTo>
                  <a:pt x="11161200" y="356184"/>
                </a:moveTo>
                <a:lnTo>
                  <a:pt x="11103890" y="518029"/>
                </a:lnTo>
                <a:lnTo>
                  <a:pt x="11205030" y="518029"/>
                </a:lnTo>
                <a:lnTo>
                  <a:pt x="11205030" y="356184"/>
                </a:lnTo>
                <a:close/>
                <a:moveTo>
                  <a:pt x="11404023" y="356184"/>
                </a:moveTo>
                <a:lnTo>
                  <a:pt x="11404023" y="518029"/>
                </a:lnTo>
                <a:lnTo>
                  <a:pt x="11501878" y="518029"/>
                </a:lnTo>
                <a:lnTo>
                  <a:pt x="11501878" y="356184"/>
                </a:lnTo>
                <a:close/>
                <a:moveTo>
                  <a:pt x="11511957" y="355844"/>
                </a:moveTo>
                <a:lnTo>
                  <a:pt x="11511957" y="518029"/>
                </a:lnTo>
                <a:lnTo>
                  <a:pt x="11618533" y="518029"/>
                </a:lnTo>
                <a:cubicBezTo>
                  <a:pt x="11608250" y="504095"/>
                  <a:pt x="11594772" y="492831"/>
                  <a:pt x="11579233" y="485184"/>
                </a:cubicBezTo>
                <a:cubicBezTo>
                  <a:pt x="11598408" y="471872"/>
                  <a:pt x="11609801" y="449973"/>
                  <a:pt x="11609699" y="426630"/>
                </a:cubicBezTo>
                <a:cubicBezTo>
                  <a:pt x="11609699" y="386310"/>
                  <a:pt x="11582291" y="355844"/>
                  <a:pt x="11531777" y="355844"/>
                </a:cubicBezTo>
                <a:close/>
                <a:moveTo>
                  <a:pt x="9723643" y="355142"/>
                </a:moveTo>
                <a:cubicBezTo>
                  <a:pt x="9689392" y="354238"/>
                  <a:pt x="9654964" y="360041"/>
                  <a:pt x="9622369" y="372606"/>
                </a:cubicBezTo>
                <a:cubicBezTo>
                  <a:pt x="9592186" y="384144"/>
                  <a:pt x="9566692" y="405378"/>
                  <a:pt x="9549884" y="432972"/>
                </a:cubicBezTo>
                <a:cubicBezTo>
                  <a:pt x="9534210" y="461774"/>
                  <a:pt x="9526395" y="494195"/>
                  <a:pt x="9527233" y="526976"/>
                </a:cubicBezTo>
                <a:cubicBezTo>
                  <a:pt x="9527165" y="550171"/>
                  <a:pt x="9531276" y="573188"/>
                  <a:pt x="9539352" y="594930"/>
                </a:cubicBezTo>
                <a:lnTo>
                  <a:pt x="9538559" y="593911"/>
                </a:lnTo>
                <a:cubicBezTo>
                  <a:pt x="9552036" y="634230"/>
                  <a:pt x="9588279" y="663791"/>
                  <a:pt x="9629844" y="677268"/>
                </a:cubicBezTo>
                <a:cubicBezTo>
                  <a:pt x="9657751" y="685825"/>
                  <a:pt x="9686734" y="690326"/>
                  <a:pt x="9715920" y="690633"/>
                </a:cubicBezTo>
                <a:cubicBezTo>
                  <a:pt x="9753782" y="690751"/>
                  <a:pt x="9791270" y="683040"/>
                  <a:pt x="9826006" y="667981"/>
                </a:cubicBezTo>
                <a:cubicBezTo>
                  <a:pt x="9855544" y="655197"/>
                  <a:pt x="9877414" y="629348"/>
                  <a:pt x="9885127" y="598101"/>
                </a:cubicBezTo>
                <a:cubicBezTo>
                  <a:pt x="9887811" y="588015"/>
                  <a:pt x="9889181" y="577621"/>
                  <a:pt x="9889204" y="567182"/>
                </a:cubicBezTo>
                <a:lnTo>
                  <a:pt x="9798598" y="567182"/>
                </a:lnTo>
                <a:cubicBezTo>
                  <a:pt x="9799289" y="578891"/>
                  <a:pt x="9796990" y="590583"/>
                  <a:pt x="9791916" y="601159"/>
                </a:cubicBezTo>
                <a:cubicBezTo>
                  <a:pt x="9785143" y="617619"/>
                  <a:pt x="9771280" y="630117"/>
                  <a:pt x="9754201" y="635136"/>
                </a:cubicBezTo>
                <a:cubicBezTo>
                  <a:pt x="9741697" y="639480"/>
                  <a:pt x="9728582" y="641774"/>
                  <a:pt x="9715354" y="641932"/>
                </a:cubicBezTo>
                <a:cubicBezTo>
                  <a:pt x="9699951" y="641282"/>
                  <a:pt x="9684717" y="638539"/>
                  <a:pt x="9670051" y="633777"/>
                </a:cubicBezTo>
                <a:cubicBezTo>
                  <a:pt x="9648260" y="624183"/>
                  <a:pt x="9631724" y="605578"/>
                  <a:pt x="9624748" y="582811"/>
                </a:cubicBezTo>
                <a:cubicBezTo>
                  <a:pt x="9619459" y="564399"/>
                  <a:pt x="9616752" y="545340"/>
                  <a:pt x="9616706" y="526183"/>
                </a:cubicBezTo>
                <a:cubicBezTo>
                  <a:pt x="9616831" y="503331"/>
                  <a:pt x="9620648" y="480649"/>
                  <a:pt x="9628032" y="459021"/>
                </a:cubicBezTo>
                <a:cubicBezTo>
                  <a:pt x="9635473" y="436857"/>
                  <a:pt x="9652869" y="419460"/>
                  <a:pt x="9675034" y="412019"/>
                </a:cubicBezTo>
                <a:cubicBezTo>
                  <a:pt x="9688274" y="406660"/>
                  <a:pt x="9702431" y="403929"/>
                  <a:pt x="9716713" y="403978"/>
                </a:cubicBezTo>
                <a:cubicBezTo>
                  <a:pt x="9729364" y="404639"/>
                  <a:pt x="9741901" y="406729"/>
                  <a:pt x="9754088" y="410207"/>
                </a:cubicBezTo>
                <a:cubicBezTo>
                  <a:pt x="9772356" y="416237"/>
                  <a:pt x="9787057" y="429984"/>
                  <a:pt x="9794294" y="447809"/>
                </a:cubicBezTo>
                <a:cubicBezTo>
                  <a:pt x="9796967" y="455572"/>
                  <a:pt x="9798337" y="463722"/>
                  <a:pt x="9798371" y="471932"/>
                </a:cubicBezTo>
                <a:lnTo>
                  <a:pt x="9888411" y="471932"/>
                </a:lnTo>
                <a:lnTo>
                  <a:pt x="9884334" y="451773"/>
                </a:lnTo>
                <a:cubicBezTo>
                  <a:pt x="9877652" y="418657"/>
                  <a:pt x="9855000" y="391001"/>
                  <a:pt x="9823854" y="377929"/>
                </a:cubicBezTo>
                <a:cubicBezTo>
                  <a:pt x="9791967" y="363661"/>
                  <a:pt x="9757893" y="356047"/>
                  <a:pt x="9723643" y="355142"/>
                </a:cubicBezTo>
                <a:close/>
                <a:moveTo>
                  <a:pt x="0" y="0"/>
                </a:moveTo>
                <a:lnTo>
                  <a:pt x="12191997" y="0"/>
                </a:lnTo>
                <a:lnTo>
                  <a:pt x="12191997" y="4738687"/>
                </a:lnTo>
                <a:lnTo>
                  <a:pt x="0" y="4738687"/>
                </a:lnTo>
                <a:close/>
              </a:path>
            </a:pathLst>
          </a:custGeom>
          <a:noFill/>
        </p:spPr>
        <p:txBody>
          <a:bodyPr wrap="square" tIns="900000" anchor="ctr">
            <a:noAutofit/>
          </a:bodyPr>
          <a:lstStyle>
            <a:lvl1pPr algn="ctr">
              <a:defRPr sz="2000">
                <a:solidFill>
                  <a:schemeClr val="accent4"/>
                </a:solidFill>
              </a:defRPr>
            </a:lvl1pPr>
          </a:lstStyle>
          <a:p>
            <a:r>
              <a:rPr lang="en-US" dirty="0"/>
              <a:t>Click icon to add picture</a:t>
            </a:r>
          </a:p>
        </p:txBody>
      </p:sp>
      <p:grpSp>
        <p:nvGrpSpPr>
          <p:cNvPr id="16" name="グループ化 39">
            <a:extLst>
              <a:ext uri="{FF2B5EF4-FFF2-40B4-BE49-F238E27FC236}">
                <a16:creationId xmlns:a16="http://schemas.microsoft.com/office/drawing/2014/main" id="{6809A62B-C3B4-4040-AF1D-DC2BF3BDB821}"/>
              </a:ext>
            </a:extLst>
          </p:cNvPr>
          <p:cNvGrpSpPr/>
          <p:nvPr userDrawn="1"/>
        </p:nvGrpSpPr>
        <p:grpSpPr bwMode="gray">
          <a:xfrm>
            <a:off x="0" y="4739176"/>
            <a:ext cx="12192000" cy="129984"/>
            <a:chOff x="324487" y="2057426"/>
            <a:chExt cx="8495663" cy="97488"/>
          </a:xfrm>
        </p:grpSpPr>
        <p:sp>
          <p:nvSpPr>
            <p:cNvPr id="17" name="正方形/長方形 11">
              <a:extLst>
                <a:ext uri="{FF2B5EF4-FFF2-40B4-BE49-F238E27FC236}">
                  <a16:creationId xmlns:a16="http://schemas.microsoft.com/office/drawing/2014/main" id="{DE7BDB25-5A30-4A34-ABFC-B07249D3BFFA}"/>
                </a:ext>
              </a:extLst>
            </p:cNvPr>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18" name="グループ化 16">
              <a:extLst>
                <a:ext uri="{FF2B5EF4-FFF2-40B4-BE49-F238E27FC236}">
                  <a16:creationId xmlns:a16="http://schemas.microsoft.com/office/drawing/2014/main" id="{74096499-38D4-462C-8826-1DB8FC711C1A}"/>
                </a:ext>
              </a:extLst>
            </p:cNvPr>
            <p:cNvGrpSpPr/>
            <p:nvPr/>
          </p:nvGrpSpPr>
          <p:grpSpPr bwMode="gray">
            <a:xfrm>
              <a:off x="324487" y="2057426"/>
              <a:ext cx="1938812" cy="97488"/>
              <a:chOff x="312738" y="2747963"/>
              <a:chExt cx="1970087" cy="109537"/>
            </a:xfrm>
          </p:grpSpPr>
          <p:sp>
            <p:nvSpPr>
              <p:cNvPr id="19" name="正方形/長方形 42">
                <a:extLst>
                  <a:ext uri="{FF2B5EF4-FFF2-40B4-BE49-F238E27FC236}">
                    <a16:creationId xmlns:a16="http://schemas.microsoft.com/office/drawing/2014/main" id="{177D7250-BABC-4571-82D6-043E996D9DB0}"/>
                  </a:ext>
                </a:extLst>
              </p:cNvPr>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20" name="正方形/長方形 43">
                <a:extLst>
                  <a:ext uri="{FF2B5EF4-FFF2-40B4-BE49-F238E27FC236}">
                    <a16:creationId xmlns:a16="http://schemas.microsoft.com/office/drawing/2014/main" id="{BFDA5A74-11DA-4E7F-9508-F12960D3B74E}"/>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pic>
        <p:nvPicPr>
          <p:cNvPr id="58" name="Graphic 57">
            <a:extLst>
              <a:ext uri="{FF2B5EF4-FFF2-40B4-BE49-F238E27FC236}">
                <a16:creationId xmlns:a16="http://schemas.microsoft.com/office/drawing/2014/main" id="{87CED3B0-7818-48A4-B9A0-D2FA09E0AF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1664" y="41555"/>
            <a:ext cx="4054618" cy="962688"/>
          </a:xfrm>
          <a:prstGeom prst="rect">
            <a:avLst/>
          </a:prstGeom>
        </p:spPr>
      </p:pic>
      <p:sp>
        <p:nvSpPr>
          <p:cNvPr id="15" name="TextBox 14">
            <a:extLst>
              <a:ext uri="{FF2B5EF4-FFF2-40B4-BE49-F238E27FC236}">
                <a16:creationId xmlns:a16="http://schemas.microsoft.com/office/drawing/2014/main" id="{2C9385B2-CD2A-4812-9A01-A693DDBC15A1}"/>
              </a:ext>
            </a:extLst>
          </p:cNvPr>
          <p:cNvSpPr txBox="1"/>
          <p:nvPr userDrawn="1"/>
        </p:nvSpPr>
        <p:spPr>
          <a:xfrm>
            <a:off x="9390591" y="6398401"/>
            <a:ext cx="2166937" cy="247674"/>
          </a:xfrm>
          <a:prstGeom prst="rect">
            <a:avLst/>
          </a:prstGeom>
          <a:noFill/>
          <a:ln>
            <a:noFill/>
          </a:ln>
        </p:spPr>
        <p:txBody>
          <a:bodyPr wrap="square" lIns="0" tIns="0" rIns="0" bIns="0" rtlCol="0" anchor="ctr">
            <a:noAutofit/>
          </a:bodyPr>
          <a:lstStyle/>
          <a:p>
            <a:r>
              <a:rPr lang="en-US" sz="1170" b="1" dirty="0"/>
              <a:t>HITACHI ABB POWER GRIDS</a:t>
            </a:r>
          </a:p>
        </p:txBody>
      </p:sp>
      <p:sp>
        <p:nvSpPr>
          <p:cNvPr id="27" name="Footer Placeholder 4">
            <a:extLst>
              <a:ext uri="{FF2B5EF4-FFF2-40B4-BE49-F238E27FC236}">
                <a16:creationId xmlns:a16="http://schemas.microsoft.com/office/drawing/2014/main" id="{B7F2E0A4-3CB6-416D-ADC4-4C7496CC946B}"/>
              </a:ext>
            </a:extLst>
          </p:cNvPr>
          <p:cNvSpPr>
            <a:spLocks noGrp="1"/>
          </p:cNvSpPr>
          <p:nvPr>
            <p:ph type="ftr" sz="quarter" idx="11"/>
          </p:nvPr>
        </p:nvSpPr>
        <p:spPr>
          <a:xfrm>
            <a:off x="0" y="6858000"/>
            <a:ext cx="0" cy="0"/>
          </a:xfrm>
          <a:prstGeom prst="rect">
            <a:avLst/>
          </a:prstGeom>
        </p:spPr>
        <p:txBody>
          <a:bodyPr/>
          <a:lstStyle>
            <a:lvl1pPr>
              <a:defRPr>
                <a:solidFill>
                  <a:schemeClr val="bg1"/>
                </a:solidFill>
              </a:defRPr>
            </a:lvl1pPr>
          </a:lstStyle>
          <a:p>
            <a:endParaRPr lang="en-US" dirty="0"/>
          </a:p>
        </p:txBody>
      </p:sp>
      <p:sp>
        <p:nvSpPr>
          <p:cNvPr id="28" name="Slide Number Placeholder 5">
            <a:extLst>
              <a:ext uri="{FF2B5EF4-FFF2-40B4-BE49-F238E27FC236}">
                <a16:creationId xmlns:a16="http://schemas.microsoft.com/office/drawing/2014/main" id="{27C55999-B301-4D4D-A96E-5C9CA066ECE2}"/>
              </a:ext>
            </a:extLst>
          </p:cNvPr>
          <p:cNvSpPr>
            <a:spLocks noGrp="1"/>
          </p:cNvSpPr>
          <p:nvPr>
            <p:ph type="sldNum" sz="quarter" idx="12"/>
          </p:nvPr>
        </p:nvSpPr>
        <p:spPr>
          <a:xfrm>
            <a:off x="0" y="6858000"/>
            <a:ext cx="0" cy="0"/>
          </a:xfrm>
        </p:spPr>
        <p:txBody>
          <a:bodyPr/>
          <a:lstStyle>
            <a:lvl1pPr>
              <a:defRPr>
                <a:solidFill>
                  <a:schemeClr val="bg1"/>
                </a:solidFill>
              </a:defRPr>
            </a:lvl1pPr>
          </a:lstStyle>
          <a:p>
            <a:fld id="{C24EC536-6FE3-4540-8D85-74C58F0BF697}" type="slidenum">
              <a:rPr lang="en-US" smtClean="0"/>
              <a:pPr/>
              <a:t>‹#›</a:t>
            </a:fld>
            <a:endParaRPr lang="en-US" dirty="0"/>
          </a:p>
        </p:txBody>
      </p:sp>
      <p:sp>
        <p:nvSpPr>
          <p:cNvPr id="3"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CC04AA69-D16D-4C3C-BBAC-042383626835}"/>
              </a:ext>
            </a:extLst>
          </p:cNvPr>
          <p:cNvSpPr txBox="1"/>
          <p:nvPr userDrawn="1"/>
        </p:nvSpPr>
        <p:spPr bwMode="gray">
          <a:xfrm>
            <a:off x="9384507" y="6604001"/>
            <a:ext cx="2160000" cy="224432"/>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730" b="0" i="0" u="none" strike="noStrike" kern="1200" cap="none" spc="0" normalizeH="0" baseline="0" noProof="0">
                <a:ln>
                  <a:noFill/>
                </a:ln>
                <a:solidFill>
                  <a:schemeClr val="tx1"/>
                </a:solidFill>
                <a:effectLst/>
                <a:uLnTx/>
                <a:uFillTx/>
                <a:latin typeface="+mn-lt"/>
                <a:ea typeface="+mn-ea"/>
                <a:cs typeface="+mn-cs"/>
              </a:rPr>
              <a:t>© Hitachi ABB Power Grids 2020. All rights reserved</a:t>
            </a:r>
            <a:endParaRPr kumimoji="0" lang="en-US" sz="73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ext" descr="{&#10; &quot;SkabelonDesign&quot;: {&#10; &quot;textualValue&quot;: &quot;&lt;key1/&gt;&quot;,&#10; &quot;bindingCollection&quot;: {&#10; &quot;key1&quot;: {&quot;SkabelonDesign&quot;:{&quot;type&quot;:&quot;Text&quot;,&quot;binding&quot;:&quot;Title&quot;}}&#10; }&#10; }&#10;}">
            <a:extLst>
              <a:ext uri="{FF2B5EF4-FFF2-40B4-BE49-F238E27FC236}">
                <a16:creationId xmlns:a16="http://schemas.microsoft.com/office/drawing/2014/main" id="{84363F99-AF02-4A5B-A36C-8C3FDDCFE92A}"/>
              </a:ext>
            </a:extLst>
          </p:cNvPr>
          <p:cNvSpPr/>
          <p:nvPr userDrawn="1"/>
        </p:nvSpPr>
        <p:spPr bwMode="gray">
          <a:xfrm>
            <a:off x="1369197" y="5090003"/>
            <a:ext cx="10537200" cy="572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lang="en-US" sz="2800" b="1">
                <a:solidFill>
                  <a:schemeClr val="tx1"/>
                </a:solidFill>
              </a:rPr>
              <a:t>Grid challenges with high penetration of renewables</a:t>
            </a:r>
            <a:endParaRPr lang="da-DK" sz="2800" b="1" dirty="0">
              <a:solidFill>
                <a:schemeClr val="tx1"/>
              </a:solidFill>
            </a:endParaRPr>
          </a:p>
        </p:txBody>
      </p:sp>
      <p:sp>
        <p:nvSpPr>
          <p:cNvPr id="10" name="text" descr="{&#10; &quot;SkabelonDesign&quot;: {&#10; &quot;textualValue&quot;: &quot;&lt;key1/&gt;&quot;,&#10; &quot;bindingCollection&quot;: {&#10; &quot;key1&quot;: {&quot;SkabelonDesign&quot;:{&quot;type&quot;:&quot;Text&quot;,&quot;binding&quot;:&quot;SupplementaryTitle&quot;}}&#10; }&#10; }&#10;}">
            <a:extLst>
              <a:ext uri="{FF2B5EF4-FFF2-40B4-BE49-F238E27FC236}">
                <a16:creationId xmlns:a16="http://schemas.microsoft.com/office/drawing/2014/main" id="{49E04663-53AE-4442-949C-131F559D36CC}"/>
              </a:ext>
            </a:extLst>
          </p:cNvPr>
          <p:cNvSpPr/>
          <p:nvPr userDrawn="1"/>
        </p:nvSpPr>
        <p:spPr bwMode="gray">
          <a:xfrm>
            <a:off x="1368404" y="5681719"/>
            <a:ext cx="10542162" cy="400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endParaRPr lang="da-DK" sz="2000" b="0" dirty="0">
              <a:solidFill>
                <a:schemeClr val="tx1"/>
              </a:solidFill>
            </a:endParaRPr>
          </a:p>
        </p:txBody>
      </p:sp>
      <p:sp>
        <p:nvSpPr>
          <p:cNvPr id="7" name="text" descr="{&#10; &quot;SkabelonDesign&quot;: {&#10; &quot;textualValue&quot;: &quot;&lt;key1/&gt;&quot;,&#10; &quot;bindingCollection&quot;: {&#10; &quot;key1&quot;: {&quot;SkabelonDesign&quot;:{&quot;type&quot;:&quot;Text&quot;,&quot;binding&quot;:&quot;PPMetadata&quot;}}&#10; }&#10; }&#10;}">
            <a:extLst>
              <a:ext uri="{FF2B5EF4-FFF2-40B4-BE49-F238E27FC236}">
                <a16:creationId xmlns:a16="http://schemas.microsoft.com/office/drawing/2014/main" id="{8E5411FA-3269-4512-B9BC-F1FEB3A5DF4B}"/>
              </a:ext>
            </a:extLst>
          </p:cNvPr>
          <p:cNvSpPr txBox="1"/>
          <p:nvPr userDrawn="1"/>
        </p:nvSpPr>
        <p:spPr bwMode="gray">
          <a:xfrm>
            <a:off x="1365279" y="6639725"/>
            <a:ext cx="3431478" cy="154949"/>
          </a:xfrm>
          <a:prstGeom prst="rect">
            <a:avLst/>
          </a:prstGeom>
          <a:noFill/>
          <a:ln>
            <a:noFill/>
          </a:ln>
        </p:spPr>
        <p:txBody>
          <a:bodyPr wrap="square" lIns="0" tIns="0" rIns="0" bIns="0" rtlCol="0" anchor="ctr">
            <a:noAutofit/>
          </a:bodyPr>
          <a:lstStyle/>
          <a:p>
            <a:pPr algn="l"/>
            <a:r>
              <a:rPr lang="pl-PL" sz="930">
                <a:solidFill>
                  <a:schemeClr val="tx1"/>
                </a:solidFill>
              </a:rPr>
              <a:t>2020-09-21</a:t>
            </a:r>
            <a:endParaRPr lang="pl-PL" sz="930" dirty="0">
              <a:solidFill>
                <a:schemeClr val="tx1"/>
              </a:solidFill>
            </a:endParaRPr>
          </a:p>
        </p:txBody>
      </p:sp>
      <p:sp>
        <p:nvSpPr>
          <p:cNvPr id="21" name="Text Box 13">
            <a:extLst>
              <a:ext uri="{FF2B5EF4-FFF2-40B4-BE49-F238E27FC236}">
                <a16:creationId xmlns:a16="http://schemas.microsoft.com/office/drawing/2014/main" id="{67B318E7-F505-43BC-847E-0E04446BD2EE}"/>
              </a:ext>
            </a:extLst>
          </p:cNvPr>
          <p:cNvSpPr txBox="1">
            <a:spLocks noChangeArrowheads="1"/>
          </p:cNvSpPr>
          <p:nvPr userDrawn="1"/>
        </p:nvSpPr>
        <p:spPr bwMode="gray">
          <a:xfrm>
            <a:off x="1372422" y="6438755"/>
            <a:ext cx="3424335" cy="261610"/>
          </a:xfrm>
          <a:prstGeom prst="rect">
            <a:avLst/>
          </a:prstGeom>
          <a:noFill/>
          <a:ln w="25400">
            <a:noFill/>
            <a:miter lim="800000"/>
            <a:headEnd/>
            <a:tailEnd/>
          </a:ln>
        </p:spPr>
        <p:txBody>
          <a:bodyPr wrap="none" lIns="0" tIns="0" rIns="0" bIns="0">
            <a:noAutofit/>
          </a:bodyPr>
          <a:lstStyle/>
          <a:p>
            <a:pPr algn="ctr">
              <a:spcBef>
                <a:spcPct val="50000"/>
              </a:spcBef>
              <a:defRPr/>
            </a:pPr>
            <a:r>
              <a:rPr kumimoji="0" lang="en-US" altLang="ja-JP" sz="1170" b="1" dirty="0">
                <a:solidFill>
                  <a:schemeClr val="tx1"/>
                </a:solidFill>
                <a:latin typeface="Arial" charset="0"/>
                <a:ea typeface="Arial" pitchFamily="34" charset="0"/>
              </a:rPr>
              <a:t>POWERING GOOD FOR SUSTAINABLE ENERGY</a:t>
            </a:r>
          </a:p>
        </p:txBody>
      </p:sp>
      <p:pic>
        <p:nvPicPr>
          <p:cNvPr id="11" name="Confidential" hidden="1">
            <a:extLst>
              <a:ext uri="{FF2B5EF4-FFF2-40B4-BE49-F238E27FC236}">
                <a16:creationId xmlns:a16="http://schemas.microsoft.com/office/drawing/2014/main" id="{661966F3-7AA1-4EF4-BA95-02DF53D7AA6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00" y="345600"/>
            <a:ext cx="1671890" cy="266400"/>
          </a:xfrm>
          <a:prstGeom prst="rect">
            <a:avLst/>
          </a:prstGeom>
        </p:spPr>
      </p:pic>
      <p:pic>
        <p:nvPicPr>
          <p:cNvPr id="12" name="Public" hidden="1">
            <a:extLst>
              <a:ext uri="{FF2B5EF4-FFF2-40B4-BE49-F238E27FC236}">
                <a16:creationId xmlns:a16="http://schemas.microsoft.com/office/drawing/2014/main" id="{FC73FBE7-E8DC-4480-8500-F5BA25F6A2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5718" y="345600"/>
            <a:ext cx="1671890" cy="266400"/>
          </a:xfrm>
          <a:prstGeom prst="rect">
            <a:avLst/>
          </a:prstGeom>
        </p:spPr>
      </p:pic>
      <p:pic>
        <p:nvPicPr>
          <p:cNvPr id="13" name="Internal">
            <a:extLst>
              <a:ext uri="{FF2B5EF4-FFF2-40B4-BE49-F238E27FC236}">
                <a16:creationId xmlns:a16="http://schemas.microsoft.com/office/drawing/2014/main" id="{2E032F33-734F-46C6-8307-54FF5447C0B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5718" y="344152"/>
            <a:ext cx="1671890" cy="266400"/>
          </a:xfrm>
          <a:prstGeom prst="rect">
            <a:avLst/>
          </a:prstGeom>
        </p:spPr>
      </p:pic>
      <p:pic>
        <p:nvPicPr>
          <p:cNvPr id="14" name="Strictly" hidden="1">
            <a:extLst>
              <a:ext uri="{FF2B5EF4-FFF2-40B4-BE49-F238E27FC236}">
                <a16:creationId xmlns:a16="http://schemas.microsoft.com/office/drawing/2014/main" id="{4D95BBEA-FA4C-4CD5-95B2-87BE670FCBD3}"/>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200" y="345600"/>
            <a:ext cx="1671890" cy="266400"/>
          </a:xfrm>
          <a:prstGeom prst="rect">
            <a:avLst/>
          </a:prstGeom>
        </p:spPr>
      </p:pic>
    </p:spTree>
    <p:extLst>
      <p:ext uri="{BB962C8B-B14F-4D97-AF65-F5344CB8AC3E}">
        <p14:creationId xmlns:p14="http://schemas.microsoft.com/office/powerpoint/2010/main" val="2038992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able of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04DA-BB47-4750-8A44-88B15E82698A}"/>
              </a:ext>
            </a:extLst>
          </p:cNvPr>
          <p:cNvSpPr>
            <a:spLocks noGrp="1"/>
          </p:cNvSpPr>
          <p:nvPr>
            <p:ph type="ctrTitle" hasCustomPrompt="1"/>
          </p:nvPr>
        </p:nvSpPr>
        <p:spPr>
          <a:xfrm>
            <a:off x="1598907" y="1990949"/>
            <a:ext cx="8815185" cy="494203"/>
          </a:xfrm>
        </p:spPr>
        <p:txBody>
          <a:bodyPr anchor="t"/>
          <a:lstStyle>
            <a:lvl1pPr algn="l">
              <a:defRPr sz="3200">
                <a:solidFill>
                  <a:schemeClr val="tx1"/>
                </a:solidFill>
              </a:defRPr>
            </a:lvl1pPr>
          </a:lstStyle>
          <a:p>
            <a:r>
              <a:rPr lang="en-US" dirty="0"/>
              <a:t>Table of Contents</a:t>
            </a:r>
          </a:p>
        </p:txBody>
      </p:sp>
      <p:sp>
        <p:nvSpPr>
          <p:cNvPr id="3" name="Subtitle 2">
            <a:extLst>
              <a:ext uri="{FF2B5EF4-FFF2-40B4-BE49-F238E27FC236}">
                <a16:creationId xmlns:a16="http://schemas.microsoft.com/office/drawing/2014/main" id="{177D401E-C526-460A-93D8-F3AC71E51603}"/>
              </a:ext>
            </a:extLst>
          </p:cNvPr>
          <p:cNvSpPr>
            <a:spLocks noGrp="1"/>
          </p:cNvSpPr>
          <p:nvPr>
            <p:ph type="subTitle" idx="1" hasCustomPrompt="1"/>
          </p:nvPr>
        </p:nvSpPr>
        <p:spPr>
          <a:xfrm>
            <a:off x="1598907" y="3238500"/>
            <a:ext cx="8815185" cy="3106738"/>
          </a:xfrm>
        </p:spPr>
        <p:txBody>
          <a:bodyPr tIns="0"/>
          <a:lstStyle>
            <a:lvl1pPr marL="457200" marR="0" indent="-457200" algn="l" defTabSz="914400" rtl="0" eaLnBrk="1" fontAlgn="auto" latinLnBrk="0" hangingPunct="1">
              <a:lnSpc>
                <a:spcPct val="90000"/>
              </a:lnSpc>
              <a:spcBef>
                <a:spcPts val="1000"/>
              </a:spcBef>
              <a:spcAft>
                <a:spcPts val="0"/>
              </a:spcAft>
              <a:buClrTx/>
              <a:buSzTx/>
              <a:buFont typeface="+mj-lt"/>
              <a:buAutoNum type="arabicPeriod"/>
              <a:tabLst/>
              <a:defRPr sz="2000" b="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text</a:t>
            </a:r>
          </a:p>
          <a:p>
            <a:r>
              <a:rPr lang="en-US" dirty="0"/>
              <a:t>Sample text</a:t>
            </a:r>
          </a:p>
          <a:p>
            <a:r>
              <a:rPr lang="en-US" dirty="0"/>
              <a:t>Sample text</a:t>
            </a:r>
          </a:p>
          <a:p>
            <a:endParaRPr lang="en-US" dirty="0"/>
          </a:p>
        </p:txBody>
      </p:sp>
      <p:sp>
        <p:nvSpPr>
          <p:cNvPr id="5" name="Footer Placeholder 4">
            <a:extLst>
              <a:ext uri="{FF2B5EF4-FFF2-40B4-BE49-F238E27FC236}">
                <a16:creationId xmlns:a16="http://schemas.microsoft.com/office/drawing/2014/main" id="{EC335698-AD40-4284-9146-56895C166387}"/>
              </a:ext>
            </a:extLst>
          </p:cNvPr>
          <p:cNvSpPr>
            <a:spLocks noGrp="1"/>
          </p:cNvSpPr>
          <p:nvPr>
            <p:ph type="ftr" sz="quarter" idx="11"/>
          </p:nvPr>
        </p:nvSpPr>
        <p:spPr>
          <a:xfrm>
            <a:off x="266400" y="6555600"/>
            <a:ext cx="8852400" cy="212400"/>
          </a:xfrm>
          <a:prstGeom prst="rect">
            <a:avLst/>
          </a:prstGeom>
        </p:spPr>
        <p:txBody>
          <a:bodyPr/>
          <a:lstStyle>
            <a:lvl1pPr>
              <a:defRPr>
                <a:solidFill>
                  <a:schemeClr val="accent4"/>
                </a:solidFill>
              </a:defRPr>
            </a:lvl1pPr>
          </a:lstStyle>
          <a:p>
            <a:endParaRPr lang="en-US" dirty="0"/>
          </a:p>
        </p:txBody>
      </p:sp>
      <p:sp>
        <p:nvSpPr>
          <p:cNvPr id="6" name="Slide Number Placeholder 5">
            <a:extLst>
              <a:ext uri="{FF2B5EF4-FFF2-40B4-BE49-F238E27FC236}">
                <a16:creationId xmlns:a16="http://schemas.microsoft.com/office/drawing/2014/main" id="{03815D6C-0C71-4C18-998E-2E308A2ABC64}"/>
              </a:ext>
            </a:extLst>
          </p:cNvPr>
          <p:cNvSpPr>
            <a:spLocks noGrp="1"/>
          </p:cNvSpPr>
          <p:nvPr>
            <p:ph type="sldNum" sz="quarter" idx="12"/>
          </p:nvPr>
        </p:nvSpPr>
        <p:spPr/>
        <p:txBody>
          <a:bodyPr/>
          <a:lstStyle/>
          <a:p>
            <a:fld id="{C24EC536-6FE3-4540-8D85-74C58F0BF697}" type="slidenum">
              <a:rPr lang="en-US" smtClean="0"/>
              <a:t>‹#›</a:t>
            </a:fld>
            <a:endParaRPr lang="en-US" dirty="0"/>
          </a:p>
        </p:txBody>
      </p:sp>
      <p:grpSp>
        <p:nvGrpSpPr>
          <p:cNvPr id="8" name="グループ化 39">
            <a:extLst>
              <a:ext uri="{FF2B5EF4-FFF2-40B4-BE49-F238E27FC236}">
                <a16:creationId xmlns:a16="http://schemas.microsoft.com/office/drawing/2014/main" id="{B3FFABD1-269F-4846-BFA7-64B93DCEC6FF}"/>
              </a:ext>
            </a:extLst>
          </p:cNvPr>
          <p:cNvGrpSpPr/>
          <p:nvPr userDrawn="1"/>
        </p:nvGrpSpPr>
        <p:grpSpPr bwMode="gray">
          <a:xfrm>
            <a:off x="263526" y="2708310"/>
            <a:ext cx="11664950" cy="129984"/>
            <a:chOff x="324487" y="2057426"/>
            <a:chExt cx="8495663" cy="97488"/>
          </a:xfrm>
        </p:grpSpPr>
        <p:sp>
          <p:nvSpPr>
            <p:cNvPr id="9" name="正方形/長方形 11">
              <a:extLst>
                <a:ext uri="{FF2B5EF4-FFF2-40B4-BE49-F238E27FC236}">
                  <a16:creationId xmlns:a16="http://schemas.microsoft.com/office/drawing/2014/main" id="{4E3F898B-5217-45A3-AF93-4EDA063B5749}"/>
                </a:ext>
              </a:extLst>
            </p:cNvPr>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10" name="グループ化 16">
              <a:extLst>
                <a:ext uri="{FF2B5EF4-FFF2-40B4-BE49-F238E27FC236}">
                  <a16:creationId xmlns:a16="http://schemas.microsoft.com/office/drawing/2014/main" id="{CEAA1F3A-29E0-4030-B5D2-D5DBBF92BB2E}"/>
                </a:ext>
              </a:extLst>
            </p:cNvPr>
            <p:cNvGrpSpPr/>
            <p:nvPr/>
          </p:nvGrpSpPr>
          <p:grpSpPr bwMode="gray">
            <a:xfrm>
              <a:off x="324487" y="2057426"/>
              <a:ext cx="1938812" cy="97488"/>
              <a:chOff x="312738" y="2747963"/>
              <a:chExt cx="1970087" cy="109537"/>
            </a:xfrm>
          </p:grpSpPr>
          <p:sp>
            <p:nvSpPr>
              <p:cNvPr id="11" name="正方形/長方形 42">
                <a:extLst>
                  <a:ext uri="{FF2B5EF4-FFF2-40B4-BE49-F238E27FC236}">
                    <a16:creationId xmlns:a16="http://schemas.microsoft.com/office/drawing/2014/main" id="{6DDE0990-A36E-471E-933F-CBBD7D5F100B}"/>
                  </a:ext>
                </a:extLst>
              </p:cNvPr>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12" name="正方形/長方形 43">
                <a:extLst>
                  <a:ext uri="{FF2B5EF4-FFF2-40B4-BE49-F238E27FC236}">
                    <a16:creationId xmlns:a16="http://schemas.microsoft.com/office/drawing/2014/main" id="{CCC91D33-C000-46EE-8043-68A33CD8C5CB}"/>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pic>
        <p:nvPicPr>
          <p:cNvPr id="13" name="Graphic 12">
            <a:extLst>
              <a:ext uri="{FF2B5EF4-FFF2-40B4-BE49-F238E27FC236}">
                <a16:creationId xmlns:a16="http://schemas.microsoft.com/office/drawing/2014/main" id="{5FE3BFDD-994B-4A75-934D-9FE05C5D6B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1664" y="41555"/>
            <a:ext cx="4054618" cy="962688"/>
          </a:xfrm>
          <a:prstGeom prst="rect">
            <a:avLst/>
          </a:prstGeom>
        </p:spPr>
      </p:pic>
      <p:sp>
        <p:nvSpPr>
          <p:cNvPr id="15" name="TextBox 14">
            <a:extLst>
              <a:ext uri="{FF2B5EF4-FFF2-40B4-BE49-F238E27FC236}">
                <a16:creationId xmlns:a16="http://schemas.microsoft.com/office/drawing/2014/main" id="{AD36A26B-CDD1-4B69-AB11-52CDEC80C946}"/>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
        <p:nvSpPr>
          <p:cNvPr id="4"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A2D70D5A-D748-4762-809E-3346AFAD87A3}"/>
              </a:ext>
            </a:extLst>
          </p:cNvPr>
          <p:cNvSpPr txBox="1"/>
          <p:nvPr userDrawn="1"/>
        </p:nvSpPr>
        <p:spPr bwMode="gray">
          <a:xfrm>
            <a:off x="9384507" y="6604001"/>
            <a:ext cx="2160000" cy="224432"/>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730" b="0" i="0" u="none" strike="noStrike" kern="1200" cap="none" spc="0" normalizeH="0" baseline="0" noProof="0">
                <a:ln>
                  <a:noFill/>
                </a:ln>
                <a:solidFill>
                  <a:schemeClr val="tx1"/>
                </a:solidFill>
                <a:effectLst/>
                <a:uLnTx/>
                <a:uFillTx/>
                <a:latin typeface="+mn-lt"/>
                <a:ea typeface="+mn-ea"/>
                <a:cs typeface="+mn-cs"/>
              </a:rPr>
              <a:t>© Hitachi ABB Power Grids 2020. All rights reserved</a:t>
            </a:r>
            <a:endParaRPr kumimoji="0" lang="en-US" sz="73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471060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Divider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04DA-BB47-4750-8A44-88B15E82698A}"/>
              </a:ext>
            </a:extLst>
          </p:cNvPr>
          <p:cNvSpPr>
            <a:spLocks noGrp="1"/>
          </p:cNvSpPr>
          <p:nvPr>
            <p:ph type="ctrTitle" hasCustomPrompt="1"/>
          </p:nvPr>
        </p:nvSpPr>
        <p:spPr>
          <a:xfrm>
            <a:off x="1595639" y="3225600"/>
            <a:ext cx="8815185" cy="666000"/>
          </a:xfrm>
        </p:spPr>
        <p:txBody>
          <a:bodyPr anchor="t"/>
          <a:lstStyle>
            <a:lvl1pPr algn="l">
              <a:defRPr sz="4800">
                <a:solidFill>
                  <a:schemeClr val="tx1"/>
                </a:solidFill>
              </a:defRPr>
            </a:lvl1pPr>
          </a:lstStyle>
          <a:p>
            <a:r>
              <a:rPr lang="en-US" dirty="0"/>
              <a:t>Divider</a:t>
            </a:r>
          </a:p>
        </p:txBody>
      </p:sp>
      <p:sp>
        <p:nvSpPr>
          <p:cNvPr id="3" name="Subtitle 2">
            <a:extLst>
              <a:ext uri="{FF2B5EF4-FFF2-40B4-BE49-F238E27FC236}">
                <a16:creationId xmlns:a16="http://schemas.microsoft.com/office/drawing/2014/main" id="{177D401E-C526-460A-93D8-F3AC71E51603}"/>
              </a:ext>
            </a:extLst>
          </p:cNvPr>
          <p:cNvSpPr>
            <a:spLocks noGrp="1"/>
          </p:cNvSpPr>
          <p:nvPr>
            <p:ph type="subTitle" idx="1" hasCustomPrompt="1"/>
          </p:nvPr>
        </p:nvSpPr>
        <p:spPr>
          <a:xfrm>
            <a:off x="1594566" y="3945041"/>
            <a:ext cx="8815185" cy="648000"/>
          </a:xfrm>
        </p:spPr>
        <p:txBody>
          <a:bodyPr lIns="36000" tIns="0"/>
          <a:lstStyle>
            <a:lvl1pPr marL="0" indent="0" algn="l">
              <a:buNone/>
              <a:defRPr sz="320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Version 1.0</a:t>
            </a:r>
          </a:p>
        </p:txBody>
      </p:sp>
      <p:sp>
        <p:nvSpPr>
          <p:cNvPr id="5" name="Footer Placeholder 4">
            <a:extLst>
              <a:ext uri="{FF2B5EF4-FFF2-40B4-BE49-F238E27FC236}">
                <a16:creationId xmlns:a16="http://schemas.microsoft.com/office/drawing/2014/main" id="{EC335698-AD40-4284-9146-56895C166387}"/>
              </a:ext>
            </a:extLst>
          </p:cNvPr>
          <p:cNvSpPr>
            <a:spLocks noGrp="1"/>
          </p:cNvSpPr>
          <p:nvPr>
            <p:ph type="ftr" sz="quarter" idx="11"/>
          </p:nvPr>
        </p:nvSpPr>
        <p:spPr>
          <a:xfrm>
            <a:off x="266400" y="6555600"/>
            <a:ext cx="8852400" cy="212400"/>
          </a:xfrm>
          <a:prstGeom prst="rect">
            <a:avLst/>
          </a:prstGeom>
        </p:spPr>
        <p:txBody>
          <a:bodyPr/>
          <a:lstStyle>
            <a:lvl1pPr>
              <a:defRPr>
                <a:solidFill>
                  <a:schemeClr val="accent4"/>
                </a:solidFill>
              </a:defRPr>
            </a:lvl1pPr>
          </a:lstStyle>
          <a:p>
            <a:endParaRPr lang="en-US" dirty="0"/>
          </a:p>
        </p:txBody>
      </p:sp>
      <p:sp>
        <p:nvSpPr>
          <p:cNvPr id="6" name="Slide Number Placeholder 5">
            <a:extLst>
              <a:ext uri="{FF2B5EF4-FFF2-40B4-BE49-F238E27FC236}">
                <a16:creationId xmlns:a16="http://schemas.microsoft.com/office/drawing/2014/main" id="{03815D6C-0C71-4C18-998E-2E308A2ABC64}"/>
              </a:ext>
            </a:extLst>
          </p:cNvPr>
          <p:cNvSpPr>
            <a:spLocks noGrp="1"/>
          </p:cNvSpPr>
          <p:nvPr>
            <p:ph type="sldNum" sz="quarter" idx="12"/>
          </p:nvPr>
        </p:nvSpPr>
        <p:spPr/>
        <p:txBody>
          <a:bodyPr/>
          <a:lstStyle/>
          <a:p>
            <a:fld id="{C24EC536-6FE3-4540-8D85-74C58F0BF697}" type="slidenum">
              <a:rPr lang="en-US" smtClean="0"/>
              <a:t>‹#›</a:t>
            </a:fld>
            <a:endParaRPr lang="en-US" dirty="0"/>
          </a:p>
        </p:txBody>
      </p:sp>
      <p:grpSp>
        <p:nvGrpSpPr>
          <p:cNvPr id="8" name="グループ化 39">
            <a:extLst>
              <a:ext uri="{FF2B5EF4-FFF2-40B4-BE49-F238E27FC236}">
                <a16:creationId xmlns:a16="http://schemas.microsoft.com/office/drawing/2014/main" id="{B3FFABD1-269F-4846-BFA7-64B93DCEC6FF}"/>
              </a:ext>
            </a:extLst>
          </p:cNvPr>
          <p:cNvGrpSpPr/>
          <p:nvPr userDrawn="1"/>
        </p:nvGrpSpPr>
        <p:grpSpPr bwMode="gray">
          <a:xfrm>
            <a:off x="263526" y="2708310"/>
            <a:ext cx="11664950" cy="129984"/>
            <a:chOff x="324487" y="2057426"/>
            <a:chExt cx="8495663" cy="97488"/>
          </a:xfrm>
        </p:grpSpPr>
        <p:sp>
          <p:nvSpPr>
            <p:cNvPr id="9" name="正方形/長方形 11">
              <a:extLst>
                <a:ext uri="{FF2B5EF4-FFF2-40B4-BE49-F238E27FC236}">
                  <a16:creationId xmlns:a16="http://schemas.microsoft.com/office/drawing/2014/main" id="{4E3F898B-5217-45A3-AF93-4EDA063B5749}"/>
                </a:ext>
              </a:extLst>
            </p:cNvPr>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10" name="グループ化 16">
              <a:extLst>
                <a:ext uri="{FF2B5EF4-FFF2-40B4-BE49-F238E27FC236}">
                  <a16:creationId xmlns:a16="http://schemas.microsoft.com/office/drawing/2014/main" id="{CEAA1F3A-29E0-4030-B5D2-D5DBBF92BB2E}"/>
                </a:ext>
              </a:extLst>
            </p:cNvPr>
            <p:cNvGrpSpPr/>
            <p:nvPr/>
          </p:nvGrpSpPr>
          <p:grpSpPr bwMode="gray">
            <a:xfrm>
              <a:off x="324487" y="2057426"/>
              <a:ext cx="1938812" cy="97488"/>
              <a:chOff x="312738" y="2747963"/>
              <a:chExt cx="1970087" cy="109537"/>
            </a:xfrm>
          </p:grpSpPr>
          <p:sp>
            <p:nvSpPr>
              <p:cNvPr id="11" name="正方形/長方形 42">
                <a:extLst>
                  <a:ext uri="{FF2B5EF4-FFF2-40B4-BE49-F238E27FC236}">
                    <a16:creationId xmlns:a16="http://schemas.microsoft.com/office/drawing/2014/main" id="{6DDE0990-A36E-471E-933F-CBBD7D5F100B}"/>
                  </a:ext>
                </a:extLst>
              </p:cNvPr>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12" name="正方形/長方形 43">
                <a:extLst>
                  <a:ext uri="{FF2B5EF4-FFF2-40B4-BE49-F238E27FC236}">
                    <a16:creationId xmlns:a16="http://schemas.microsoft.com/office/drawing/2014/main" id="{CCC91D33-C000-46EE-8043-68A33CD8C5CB}"/>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pic>
        <p:nvPicPr>
          <p:cNvPr id="13" name="Graphic 12">
            <a:extLst>
              <a:ext uri="{FF2B5EF4-FFF2-40B4-BE49-F238E27FC236}">
                <a16:creationId xmlns:a16="http://schemas.microsoft.com/office/drawing/2014/main" id="{FA1122BB-230C-4847-B4DB-5993ECBB9E8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1664" y="41555"/>
            <a:ext cx="4054618" cy="962688"/>
          </a:xfrm>
          <a:prstGeom prst="rect">
            <a:avLst/>
          </a:prstGeom>
        </p:spPr>
      </p:pic>
      <p:sp>
        <p:nvSpPr>
          <p:cNvPr id="15" name="TextBox 14">
            <a:extLst>
              <a:ext uri="{FF2B5EF4-FFF2-40B4-BE49-F238E27FC236}">
                <a16:creationId xmlns:a16="http://schemas.microsoft.com/office/drawing/2014/main" id="{3DEE2B61-FBE9-4E5F-BE7B-55479B0F5AA9}"/>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
        <p:nvSpPr>
          <p:cNvPr id="4"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EBD09944-D74A-4A12-B3E2-E9738BE1E4B8}"/>
              </a:ext>
            </a:extLst>
          </p:cNvPr>
          <p:cNvSpPr txBox="1"/>
          <p:nvPr userDrawn="1"/>
        </p:nvSpPr>
        <p:spPr bwMode="gray">
          <a:xfrm>
            <a:off x="9384507" y="6604001"/>
            <a:ext cx="2160000" cy="224432"/>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730" b="0" i="0" u="none" strike="noStrike" kern="1200" cap="none" spc="0" normalizeH="0" baseline="0" noProof="0">
                <a:ln>
                  <a:noFill/>
                </a:ln>
                <a:solidFill>
                  <a:schemeClr val="tx1"/>
                </a:solidFill>
                <a:effectLst/>
                <a:uLnTx/>
                <a:uFillTx/>
                <a:latin typeface="+mn-lt"/>
                <a:ea typeface="+mn-ea"/>
                <a:cs typeface="+mn-cs"/>
              </a:rPr>
              <a:t>© Hitachi ABB Power Grids 2020. All rights reserved</a:t>
            </a:r>
            <a:endParaRPr kumimoji="0" lang="en-US" sz="73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590255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7" name="TextBox 6">
            <a:extLst>
              <a:ext uri="{FF2B5EF4-FFF2-40B4-BE49-F238E27FC236}">
                <a16:creationId xmlns:a16="http://schemas.microsoft.com/office/drawing/2014/main" id="{CF3CEB55-43B2-42DD-BF0B-B2695AECA814}"/>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4156432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F477D-6C63-4F4F-9AE3-EEDFA6E93E4A}"/>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8" name="TextBox 7">
            <a:extLst>
              <a:ext uri="{FF2B5EF4-FFF2-40B4-BE49-F238E27FC236}">
                <a16:creationId xmlns:a16="http://schemas.microsoft.com/office/drawing/2014/main" id="{2C952F2A-5B19-4C40-87A1-F6B2C675C7FC}"/>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736151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2" name="Content Placeholder 8">
            <a:extLst>
              <a:ext uri="{FF2B5EF4-FFF2-40B4-BE49-F238E27FC236}">
                <a16:creationId xmlns:a16="http://schemas.microsoft.com/office/drawing/2014/main" id="{6F615568-8BB1-4119-9F0E-EB669FFD48CE}"/>
              </a:ext>
            </a:extLst>
          </p:cNvPr>
          <p:cNvSpPr>
            <a:spLocks noGrp="1"/>
          </p:cNvSpPr>
          <p:nvPr>
            <p:ph sz="quarter" idx="21"/>
          </p:nvPr>
        </p:nvSpPr>
        <p:spPr bwMode="gray">
          <a:xfrm>
            <a:off x="263525" y="1484462"/>
            <a:ext cx="11664950" cy="4860776"/>
          </a:xfrm>
        </p:spPr>
        <p:txBody>
          <a:bodyPr lIns="0" tIns="0" r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2B33F7BB-2950-4BC1-A9AA-52FECA7F766E}"/>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9" name="TextBox 8">
            <a:extLst>
              <a:ext uri="{FF2B5EF4-FFF2-40B4-BE49-F238E27FC236}">
                <a16:creationId xmlns:a16="http://schemas.microsoft.com/office/drawing/2014/main" id="{2D88CB0B-8C40-4BC9-A32E-CDBCE3A94698}"/>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605071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9" name="Content Placeholder 8">
            <a:extLst>
              <a:ext uri="{FF2B5EF4-FFF2-40B4-BE49-F238E27FC236}">
                <a16:creationId xmlns:a16="http://schemas.microsoft.com/office/drawing/2014/main" id="{F54091EA-6C3E-4A95-92A1-B050758AD4C9}"/>
              </a:ext>
            </a:extLst>
          </p:cNvPr>
          <p:cNvSpPr>
            <a:spLocks noGrp="1"/>
          </p:cNvSpPr>
          <p:nvPr>
            <p:ph sz="quarter" idx="21"/>
          </p:nvPr>
        </p:nvSpPr>
        <p:spPr bwMode="gray">
          <a:xfrm>
            <a:off x="263525" y="1484462"/>
            <a:ext cx="11664950" cy="4110440"/>
          </a:xfrm>
        </p:spPr>
        <p:txBody>
          <a:bodyPr lIns="0" tIns="0" r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7">
            <a:extLst>
              <a:ext uri="{FF2B5EF4-FFF2-40B4-BE49-F238E27FC236}">
                <a16:creationId xmlns:a16="http://schemas.microsoft.com/office/drawing/2014/main" id="{742BE3E5-C35B-483A-9FF2-1492C28E74EC}"/>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dirty="0"/>
              <a:t>Click to edit Master text styles</a:t>
            </a:r>
          </a:p>
        </p:txBody>
      </p:sp>
      <p:sp>
        <p:nvSpPr>
          <p:cNvPr id="10" name="Title 1">
            <a:extLst>
              <a:ext uri="{FF2B5EF4-FFF2-40B4-BE49-F238E27FC236}">
                <a16:creationId xmlns:a16="http://schemas.microsoft.com/office/drawing/2014/main" id="{C2C57A89-9255-4D37-ADA0-58485848A937}"/>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8" name="TextBox 7">
            <a:extLst>
              <a:ext uri="{FF2B5EF4-FFF2-40B4-BE49-F238E27FC236}">
                <a16:creationId xmlns:a16="http://schemas.microsoft.com/office/drawing/2014/main" id="{7C3482C8-98FA-4873-83FB-22680F956D6D}"/>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4884275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5" name="Text Placeholder 11">
            <a:extLst>
              <a:ext uri="{FF2B5EF4-FFF2-40B4-BE49-F238E27FC236}">
                <a16:creationId xmlns:a16="http://schemas.microsoft.com/office/drawing/2014/main" id="{FAC527E1-CBF6-43CE-BCF3-6359E433CFDE}"/>
              </a:ext>
            </a:extLst>
          </p:cNvPr>
          <p:cNvSpPr>
            <a:spLocks noGrp="1"/>
          </p:cNvSpPr>
          <p:nvPr>
            <p:ph type="body" sz="quarter" idx="30"/>
          </p:nvPr>
        </p:nvSpPr>
        <p:spPr bwMode="gray">
          <a:xfrm>
            <a:off x="263525" y="1473607"/>
            <a:ext cx="1166495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16" name="Content Placeholder 15">
            <a:extLst>
              <a:ext uri="{FF2B5EF4-FFF2-40B4-BE49-F238E27FC236}">
                <a16:creationId xmlns:a16="http://schemas.microsoft.com/office/drawing/2014/main" id="{6D6E47E2-CFF9-4929-BE9D-85365E9413F8}"/>
              </a:ext>
            </a:extLst>
          </p:cNvPr>
          <p:cNvSpPr>
            <a:spLocks noGrp="1"/>
          </p:cNvSpPr>
          <p:nvPr>
            <p:ph sz="quarter" idx="19"/>
          </p:nvPr>
        </p:nvSpPr>
        <p:spPr bwMode="gray">
          <a:xfrm>
            <a:off x="263525" y="1844826"/>
            <a:ext cx="11664950"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3EB01191-2991-470F-8717-A3BD9DDF0C5F}"/>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8" name="TextBox 7">
            <a:extLst>
              <a:ext uri="{FF2B5EF4-FFF2-40B4-BE49-F238E27FC236}">
                <a16:creationId xmlns:a16="http://schemas.microsoft.com/office/drawing/2014/main" id="{914AFA3A-01C4-4253-93CD-F91EDA80485A}"/>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66060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7" name="TextBox 6">
            <a:extLst>
              <a:ext uri="{FF2B5EF4-FFF2-40B4-BE49-F238E27FC236}">
                <a16:creationId xmlns:a16="http://schemas.microsoft.com/office/drawing/2014/main" id="{CF3CEB55-43B2-42DD-BF0B-B2695AECA814}"/>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9591427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mp; Content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5" name="Text Placeholder 11">
            <a:extLst>
              <a:ext uri="{FF2B5EF4-FFF2-40B4-BE49-F238E27FC236}">
                <a16:creationId xmlns:a16="http://schemas.microsoft.com/office/drawing/2014/main" id="{FAC527E1-CBF6-43CE-BCF3-6359E433CFDE}"/>
              </a:ext>
            </a:extLst>
          </p:cNvPr>
          <p:cNvSpPr>
            <a:spLocks noGrp="1"/>
          </p:cNvSpPr>
          <p:nvPr>
            <p:ph type="body" sz="quarter" idx="30"/>
          </p:nvPr>
        </p:nvSpPr>
        <p:spPr bwMode="gray">
          <a:xfrm>
            <a:off x="263525" y="1473607"/>
            <a:ext cx="1166495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16" name="Content Placeholder 15">
            <a:extLst>
              <a:ext uri="{FF2B5EF4-FFF2-40B4-BE49-F238E27FC236}">
                <a16:creationId xmlns:a16="http://schemas.microsoft.com/office/drawing/2014/main" id="{6D6E47E2-CFF9-4929-BE9D-85365E9413F8}"/>
              </a:ext>
            </a:extLst>
          </p:cNvPr>
          <p:cNvSpPr>
            <a:spLocks noGrp="1"/>
          </p:cNvSpPr>
          <p:nvPr>
            <p:ph sz="quarter" idx="19"/>
          </p:nvPr>
        </p:nvSpPr>
        <p:spPr bwMode="gray">
          <a:xfrm>
            <a:off x="263525" y="1844826"/>
            <a:ext cx="11664950" cy="381642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AABAAD68-8B16-486F-BAEC-5ACAD86B61EC}"/>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dirty="0"/>
              <a:t>Click to edit Master text styles</a:t>
            </a:r>
          </a:p>
        </p:txBody>
      </p:sp>
      <p:sp>
        <p:nvSpPr>
          <p:cNvPr id="11" name="Title 1">
            <a:extLst>
              <a:ext uri="{FF2B5EF4-FFF2-40B4-BE49-F238E27FC236}">
                <a16:creationId xmlns:a16="http://schemas.microsoft.com/office/drawing/2014/main" id="{F10F195E-83B2-41A2-8F36-04F29336C233}"/>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9" name="TextBox 8">
            <a:extLst>
              <a:ext uri="{FF2B5EF4-FFF2-40B4-BE49-F238E27FC236}">
                <a16:creationId xmlns:a16="http://schemas.microsoft.com/office/drawing/2014/main" id="{3CE987E3-375B-412A-B11B-3C2584C4B8D3}"/>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8533596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2) &amp; Content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29" name="Text Placeholder 11">
            <a:extLst>
              <a:ext uri="{FF2B5EF4-FFF2-40B4-BE49-F238E27FC236}">
                <a16:creationId xmlns:a16="http://schemas.microsoft.com/office/drawing/2014/main" id="{77CF11F9-392A-4F9A-A9E9-90FDCBED0EAE}"/>
              </a:ext>
            </a:extLst>
          </p:cNvPr>
          <p:cNvSpPr>
            <a:spLocks noGrp="1"/>
          </p:cNvSpPr>
          <p:nvPr>
            <p:ph type="body" sz="quarter" idx="25"/>
          </p:nvPr>
        </p:nvSpPr>
        <p:spPr bwMode="gray">
          <a:xfrm>
            <a:off x="263524" y="1473607"/>
            <a:ext cx="561551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30" name="Text Placeholder 11">
            <a:extLst>
              <a:ext uri="{FF2B5EF4-FFF2-40B4-BE49-F238E27FC236}">
                <a16:creationId xmlns:a16="http://schemas.microsoft.com/office/drawing/2014/main" id="{684B176C-259C-4283-A8C6-335BD6553B0C}"/>
              </a:ext>
            </a:extLst>
          </p:cNvPr>
          <p:cNvSpPr>
            <a:spLocks noGrp="1"/>
          </p:cNvSpPr>
          <p:nvPr>
            <p:ph type="body" sz="quarter" idx="26"/>
          </p:nvPr>
        </p:nvSpPr>
        <p:spPr bwMode="gray">
          <a:xfrm>
            <a:off x="6311571" y="1473607"/>
            <a:ext cx="56052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31" name="Content Placeholder 3">
            <a:extLst>
              <a:ext uri="{FF2B5EF4-FFF2-40B4-BE49-F238E27FC236}">
                <a16:creationId xmlns:a16="http://schemas.microsoft.com/office/drawing/2014/main" id="{2EE9DBAB-CFE0-42C2-B2D3-65B2D93F8BB9}"/>
              </a:ext>
            </a:extLst>
          </p:cNvPr>
          <p:cNvSpPr>
            <a:spLocks noGrp="1"/>
          </p:cNvSpPr>
          <p:nvPr>
            <p:ph sz="quarter" idx="20"/>
          </p:nvPr>
        </p:nvSpPr>
        <p:spPr bwMode="gray">
          <a:xfrm>
            <a:off x="6310511" y="1844826"/>
            <a:ext cx="5616503"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Content Placeholder 3">
            <a:extLst>
              <a:ext uri="{FF2B5EF4-FFF2-40B4-BE49-F238E27FC236}">
                <a16:creationId xmlns:a16="http://schemas.microsoft.com/office/drawing/2014/main" id="{5CDF3E76-DB43-4E8F-87C4-29ECB4438624}"/>
              </a:ext>
            </a:extLst>
          </p:cNvPr>
          <p:cNvSpPr>
            <a:spLocks noGrp="1"/>
          </p:cNvSpPr>
          <p:nvPr>
            <p:ph sz="quarter" idx="19"/>
          </p:nvPr>
        </p:nvSpPr>
        <p:spPr bwMode="gray">
          <a:xfrm>
            <a:off x="263524" y="1844826"/>
            <a:ext cx="561551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24">
            <a:extLst>
              <a:ext uri="{FF2B5EF4-FFF2-40B4-BE49-F238E27FC236}">
                <a16:creationId xmlns:a16="http://schemas.microsoft.com/office/drawing/2014/main" id="{551CEF45-E1E5-4A09-AF12-AA34392BA9A5}"/>
              </a:ext>
            </a:extLst>
          </p:cNvPr>
          <p:cNvSpPr>
            <a:spLocks noGrp="1"/>
          </p:cNvSpPr>
          <p:nvPr>
            <p:ph type="pic" sz="quarter" idx="33" hasCustomPrompt="1"/>
          </p:nvPr>
        </p:nvSpPr>
        <p:spPr>
          <a:xfrm>
            <a:off x="264913" y="1361963"/>
            <a:ext cx="5616000" cy="28800"/>
          </a:xfrm>
          <a:solidFill>
            <a:schemeClr val="tx2"/>
          </a:solidFill>
          <a:ln>
            <a:noFill/>
          </a:ln>
        </p:spPr>
        <p:txBody>
          <a:bodyPr/>
          <a:lstStyle>
            <a:lvl1pPr>
              <a:defRPr sz="100"/>
            </a:lvl1pPr>
          </a:lstStyle>
          <a:p>
            <a:r>
              <a:rPr lang="en-US" dirty="0"/>
              <a:t>.</a:t>
            </a:r>
          </a:p>
        </p:txBody>
      </p:sp>
      <p:sp>
        <p:nvSpPr>
          <p:cNvPr id="19" name="Picture Placeholder 24">
            <a:extLst>
              <a:ext uri="{FF2B5EF4-FFF2-40B4-BE49-F238E27FC236}">
                <a16:creationId xmlns:a16="http://schemas.microsoft.com/office/drawing/2014/main" id="{4BDB2C87-BA9A-4C26-B071-D2A7AE38188C}"/>
              </a:ext>
            </a:extLst>
          </p:cNvPr>
          <p:cNvSpPr>
            <a:spLocks noGrp="1"/>
          </p:cNvSpPr>
          <p:nvPr>
            <p:ph type="pic" sz="quarter" idx="34" hasCustomPrompt="1"/>
          </p:nvPr>
        </p:nvSpPr>
        <p:spPr>
          <a:xfrm>
            <a:off x="6312475" y="1361963"/>
            <a:ext cx="5616000" cy="28800"/>
          </a:xfrm>
          <a:solidFill>
            <a:schemeClr val="tx1"/>
          </a:solidFill>
          <a:ln>
            <a:noFill/>
          </a:ln>
        </p:spPr>
        <p:txBody>
          <a:bodyPr/>
          <a:lstStyle>
            <a:lvl1pPr>
              <a:defRPr sz="100"/>
            </a:lvl1pPr>
          </a:lstStyle>
          <a:p>
            <a:r>
              <a:rPr lang="en-US" dirty="0"/>
              <a:t>.</a:t>
            </a:r>
          </a:p>
        </p:txBody>
      </p:sp>
      <p:sp>
        <p:nvSpPr>
          <p:cNvPr id="12" name="Title 1">
            <a:extLst>
              <a:ext uri="{FF2B5EF4-FFF2-40B4-BE49-F238E27FC236}">
                <a16:creationId xmlns:a16="http://schemas.microsoft.com/office/drawing/2014/main" id="{8E51AC65-A913-4EDC-BBFD-A07E0F970557}"/>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13" name="TextBox 12">
            <a:extLst>
              <a:ext uri="{FF2B5EF4-FFF2-40B4-BE49-F238E27FC236}">
                <a16:creationId xmlns:a16="http://schemas.microsoft.com/office/drawing/2014/main" id="{6686C526-7F58-4568-B39A-397BB90D5FF1}"/>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03183230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2) &amp; Content (2)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6" name="Text Placeholder 11">
            <a:extLst>
              <a:ext uri="{FF2B5EF4-FFF2-40B4-BE49-F238E27FC236}">
                <a16:creationId xmlns:a16="http://schemas.microsoft.com/office/drawing/2014/main" id="{BE773D7E-8737-4549-BA6F-9CD12F2D24F5}"/>
              </a:ext>
            </a:extLst>
          </p:cNvPr>
          <p:cNvSpPr>
            <a:spLocks noGrp="1"/>
          </p:cNvSpPr>
          <p:nvPr>
            <p:ph type="body" sz="quarter" idx="25"/>
          </p:nvPr>
        </p:nvSpPr>
        <p:spPr bwMode="gray">
          <a:xfrm>
            <a:off x="263524" y="1473607"/>
            <a:ext cx="561551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17" name="Text Placeholder 11">
            <a:extLst>
              <a:ext uri="{FF2B5EF4-FFF2-40B4-BE49-F238E27FC236}">
                <a16:creationId xmlns:a16="http://schemas.microsoft.com/office/drawing/2014/main" id="{7F36FFC0-2B26-4B6E-81E9-87E8914B4DE9}"/>
              </a:ext>
            </a:extLst>
          </p:cNvPr>
          <p:cNvSpPr>
            <a:spLocks noGrp="1"/>
          </p:cNvSpPr>
          <p:nvPr>
            <p:ph type="body" sz="quarter" idx="26"/>
          </p:nvPr>
        </p:nvSpPr>
        <p:spPr bwMode="gray">
          <a:xfrm>
            <a:off x="6311571" y="1473607"/>
            <a:ext cx="56052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18" name="Content Placeholder 3">
            <a:extLst>
              <a:ext uri="{FF2B5EF4-FFF2-40B4-BE49-F238E27FC236}">
                <a16:creationId xmlns:a16="http://schemas.microsoft.com/office/drawing/2014/main" id="{CB0DE72E-A072-4713-B9D3-7CF3F972BD71}"/>
              </a:ext>
            </a:extLst>
          </p:cNvPr>
          <p:cNvSpPr>
            <a:spLocks noGrp="1"/>
          </p:cNvSpPr>
          <p:nvPr>
            <p:ph sz="quarter" idx="20"/>
          </p:nvPr>
        </p:nvSpPr>
        <p:spPr bwMode="gray">
          <a:xfrm>
            <a:off x="6310511" y="1844826"/>
            <a:ext cx="5616503" cy="375007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06D04365-BF08-447A-9A64-A43CDFB2EB55}"/>
              </a:ext>
            </a:extLst>
          </p:cNvPr>
          <p:cNvSpPr>
            <a:spLocks noGrp="1"/>
          </p:cNvSpPr>
          <p:nvPr>
            <p:ph sz="quarter" idx="19"/>
          </p:nvPr>
        </p:nvSpPr>
        <p:spPr bwMode="gray">
          <a:xfrm>
            <a:off x="263524" y="1844826"/>
            <a:ext cx="5615515" cy="375007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a:extLst>
              <a:ext uri="{FF2B5EF4-FFF2-40B4-BE49-F238E27FC236}">
                <a16:creationId xmlns:a16="http://schemas.microsoft.com/office/drawing/2014/main" id="{EA4E27D0-DBD6-427E-9C38-152E21795D9A}"/>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dirty="0"/>
              <a:t>Click to edit Master text styles</a:t>
            </a:r>
          </a:p>
        </p:txBody>
      </p:sp>
      <p:sp>
        <p:nvSpPr>
          <p:cNvPr id="15" name="Picture Placeholder 24">
            <a:extLst>
              <a:ext uri="{FF2B5EF4-FFF2-40B4-BE49-F238E27FC236}">
                <a16:creationId xmlns:a16="http://schemas.microsoft.com/office/drawing/2014/main" id="{85C309D6-3FA5-498F-AC6B-F6A20E8C6D33}"/>
              </a:ext>
            </a:extLst>
          </p:cNvPr>
          <p:cNvSpPr>
            <a:spLocks noGrp="1"/>
          </p:cNvSpPr>
          <p:nvPr>
            <p:ph type="pic" sz="quarter" idx="33" hasCustomPrompt="1"/>
          </p:nvPr>
        </p:nvSpPr>
        <p:spPr>
          <a:xfrm>
            <a:off x="264913" y="1361963"/>
            <a:ext cx="5616000" cy="28800"/>
          </a:xfrm>
          <a:solidFill>
            <a:schemeClr val="tx2"/>
          </a:solidFill>
          <a:ln>
            <a:noFill/>
          </a:ln>
        </p:spPr>
        <p:txBody>
          <a:bodyPr/>
          <a:lstStyle>
            <a:lvl1pPr>
              <a:defRPr sz="100"/>
            </a:lvl1pPr>
          </a:lstStyle>
          <a:p>
            <a:r>
              <a:rPr lang="en-US" dirty="0"/>
              <a:t>.</a:t>
            </a:r>
          </a:p>
        </p:txBody>
      </p:sp>
      <p:sp>
        <p:nvSpPr>
          <p:cNvPr id="20" name="Picture Placeholder 24">
            <a:extLst>
              <a:ext uri="{FF2B5EF4-FFF2-40B4-BE49-F238E27FC236}">
                <a16:creationId xmlns:a16="http://schemas.microsoft.com/office/drawing/2014/main" id="{73C95AB0-9EAA-43E7-85C6-A45B2EDF1518}"/>
              </a:ext>
            </a:extLst>
          </p:cNvPr>
          <p:cNvSpPr>
            <a:spLocks noGrp="1"/>
          </p:cNvSpPr>
          <p:nvPr>
            <p:ph type="pic" sz="quarter" idx="34" hasCustomPrompt="1"/>
          </p:nvPr>
        </p:nvSpPr>
        <p:spPr>
          <a:xfrm>
            <a:off x="6312475" y="1361963"/>
            <a:ext cx="5616000" cy="28800"/>
          </a:xfrm>
          <a:solidFill>
            <a:schemeClr val="tx1"/>
          </a:solidFill>
          <a:ln>
            <a:noFill/>
          </a:ln>
        </p:spPr>
        <p:txBody>
          <a:bodyPr/>
          <a:lstStyle>
            <a:lvl1pPr>
              <a:defRPr sz="100"/>
            </a:lvl1pPr>
          </a:lstStyle>
          <a:p>
            <a:r>
              <a:rPr lang="en-US" dirty="0"/>
              <a:t>.</a:t>
            </a:r>
          </a:p>
        </p:txBody>
      </p:sp>
      <p:sp>
        <p:nvSpPr>
          <p:cNvPr id="21" name="Title 1">
            <a:extLst>
              <a:ext uri="{FF2B5EF4-FFF2-40B4-BE49-F238E27FC236}">
                <a16:creationId xmlns:a16="http://schemas.microsoft.com/office/drawing/2014/main" id="{60F44204-EEB3-4F01-B49E-2A16F4D8A8E7}"/>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13" name="TextBox 12">
            <a:extLst>
              <a:ext uri="{FF2B5EF4-FFF2-40B4-BE49-F238E27FC236}">
                <a16:creationId xmlns:a16="http://schemas.microsoft.com/office/drawing/2014/main" id="{7514B1AC-B0D0-413B-AA1B-BEED78B23AC5}"/>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2751483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8" name="Picture Placeholder 3">
            <a:extLst>
              <a:ext uri="{FF2B5EF4-FFF2-40B4-BE49-F238E27FC236}">
                <a16:creationId xmlns:a16="http://schemas.microsoft.com/office/drawing/2014/main" id="{33F13BF9-1311-4811-A51C-9FFEF446C948}"/>
              </a:ext>
            </a:extLst>
          </p:cNvPr>
          <p:cNvSpPr>
            <a:spLocks noGrp="1"/>
          </p:cNvSpPr>
          <p:nvPr>
            <p:ph type="pic" sz="quarter" idx="18"/>
          </p:nvPr>
        </p:nvSpPr>
        <p:spPr>
          <a:xfrm>
            <a:off x="6310313" y="1473607"/>
            <a:ext cx="5616575" cy="4871631"/>
          </a:xfrm>
          <a:noFill/>
        </p:spPr>
        <p:txBody>
          <a:bodyPr tIns="756000" anchor="ctr"/>
          <a:lstStyle>
            <a:lvl1pPr algn="ctr">
              <a:defRPr>
                <a:solidFill>
                  <a:schemeClr val="accent4"/>
                </a:solidFill>
              </a:defRPr>
            </a:lvl1pPr>
          </a:lstStyle>
          <a:p>
            <a:r>
              <a:rPr lang="en-US" dirty="0"/>
              <a:t>Click icon to add picture</a:t>
            </a:r>
          </a:p>
        </p:txBody>
      </p:sp>
      <p:sp>
        <p:nvSpPr>
          <p:cNvPr id="8" name="Text Placeholder 11">
            <a:extLst>
              <a:ext uri="{FF2B5EF4-FFF2-40B4-BE49-F238E27FC236}">
                <a16:creationId xmlns:a16="http://schemas.microsoft.com/office/drawing/2014/main" id="{D81C83C8-EE7C-474B-8A4C-FA0B57CF4633}"/>
              </a:ext>
            </a:extLst>
          </p:cNvPr>
          <p:cNvSpPr>
            <a:spLocks noGrp="1"/>
          </p:cNvSpPr>
          <p:nvPr>
            <p:ph type="body" sz="quarter" idx="25"/>
          </p:nvPr>
        </p:nvSpPr>
        <p:spPr bwMode="gray">
          <a:xfrm>
            <a:off x="263524" y="1473607"/>
            <a:ext cx="561551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9" name="Content Placeholder 3">
            <a:extLst>
              <a:ext uri="{FF2B5EF4-FFF2-40B4-BE49-F238E27FC236}">
                <a16:creationId xmlns:a16="http://schemas.microsoft.com/office/drawing/2014/main" id="{90F2AEDF-5408-4280-B382-645AF1003C84}"/>
              </a:ext>
            </a:extLst>
          </p:cNvPr>
          <p:cNvSpPr>
            <a:spLocks noGrp="1"/>
          </p:cNvSpPr>
          <p:nvPr>
            <p:ph sz="quarter" idx="19"/>
          </p:nvPr>
        </p:nvSpPr>
        <p:spPr bwMode="gray">
          <a:xfrm>
            <a:off x="263524" y="1844826"/>
            <a:ext cx="561551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D1B31ED-E7F7-4220-8A41-FD0D2DB42296}"/>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11" name="TextBox 10">
            <a:extLst>
              <a:ext uri="{FF2B5EF4-FFF2-40B4-BE49-F238E27FC236}">
                <a16:creationId xmlns:a16="http://schemas.microsoft.com/office/drawing/2014/main" id="{BE8EF401-6305-46FB-917A-F935E5C554B2}"/>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7953049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mp; Content (2) &amp; Box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5" name="Picture Placeholder 3">
            <a:extLst>
              <a:ext uri="{FF2B5EF4-FFF2-40B4-BE49-F238E27FC236}">
                <a16:creationId xmlns:a16="http://schemas.microsoft.com/office/drawing/2014/main" id="{545FE617-D52B-476E-948B-310DEA38FD3E}"/>
              </a:ext>
            </a:extLst>
          </p:cNvPr>
          <p:cNvSpPr>
            <a:spLocks noGrp="1"/>
          </p:cNvSpPr>
          <p:nvPr>
            <p:ph type="pic" sz="quarter" idx="18"/>
          </p:nvPr>
        </p:nvSpPr>
        <p:spPr>
          <a:xfrm>
            <a:off x="6310313" y="1473607"/>
            <a:ext cx="5616575" cy="4187622"/>
          </a:xfrm>
          <a:noFill/>
        </p:spPr>
        <p:txBody>
          <a:bodyPr tIns="756000" anchor="ctr"/>
          <a:lstStyle>
            <a:lvl1pPr algn="ctr">
              <a:defRPr>
                <a:solidFill>
                  <a:schemeClr val="accent4"/>
                </a:solidFill>
              </a:defRPr>
            </a:lvl1pPr>
          </a:lstStyle>
          <a:p>
            <a:r>
              <a:rPr lang="en-US" dirty="0"/>
              <a:t>Click icon to add picture</a:t>
            </a:r>
          </a:p>
        </p:txBody>
      </p:sp>
      <p:sp>
        <p:nvSpPr>
          <p:cNvPr id="12" name="Text Placeholder 11">
            <a:extLst>
              <a:ext uri="{FF2B5EF4-FFF2-40B4-BE49-F238E27FC236}">
                <a16:creationId xmlns:a16="http://schemas.microsoft.com/office/drawing/2014/main" id="{08FD9A92-F0CB-4C7E-924C-849F9F88C97A}"/>
              </a:ext>
            </a:extLst>
          </p:cNvPr>
          <p:cNvSpPr>
            <a:spLocks noGrp="1"/>
          </p:cNvSpPr>
          <p:nvPr>
            <p:ph type="body" sz="quarter" idx="25"/>
          </p:nvPr>
        </p:nvSpPr>
        <p:spPr bwMode="gray">
          <a:xfrm>
            <a:off x="263524" y="1473607"/>
            <a:ext cx="561551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18FC10F9-7B1A-4EE2-839B-96181B8B1B71}"/>
              </a:ext>
            </a:extLst>
          </p:cNvPr>
          <p:cNvSpPr>
            <a:spLocks noGrp="1"/>
          </p:cNvSpPr>
          <p:nvPr>
            <p:ph sz="quarter" idx="19"/>
          </p:nvPr>
        </p:nvSpPr>
        <p:spPr bwMode="gray">
          <a:xfrm>
            <a:off x="263524" y="1844826"/>
            <a:ext cx="5615515" cy="375007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a:extLst>
              <a:ext uri="{FF2B5EF4-FFF2-40B4-BE49-F238E27FC236}">
                <a16:creationId xmlns:a16="http://schemas.microsoft.com/office/drawing/2014/main" id="{472A5454-E304-485F-BED3-72DE598380D5}"/>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dirty="0"/>
              <a:t>Click to edit Master text styles</a:t>
            </a:r>
          </a:p>
        </p:txBody>
      </p:sp>
      <p:sp>
        <p:nvSpPr>
          <p:cNvPr id="16" name="Title 1">
            <a:extLst>
              <a:ext uri="{FF2B5EF4-FFF2-40B4-BE49-F238E27FC236}">
                <a16:creationId xmlns:a16="http://schemas.microsoft.com/office/drawing/2014/main" id="{B7C40710-3A2B-42E1-9BDA-515066820A14}"/>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10" name="TextBox 9">
            <a:extLst>
              <a:ext uri="{FF2B5EF4-FFF2-40B4-BE49-F238E27FC236}">
                <a16:creationId xmlns:a16="http://schemas.microsoft.com/office/drawing/2014/main" id="{230E8545-8FA3-498E-8E1D-54E551CB2DD7}"/>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4368288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2) &amp; Content (2)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20" name="Text Placeholder 11">
            <a:extLst>
              <a:ext uri="{FF2B5EF4-FFF2-40B4-BE49-F238E27FC236}">
                <a16:creationId xmlns:a16="http://schemas.microsoft.com/office/drawing/2014/main" id="{A599E7F5-F415-4C65-8A99-EC0A5EE97939}"/>
              </a:ext>
            </a:extLst>
          </p:cNvPr>
          <p:cNvSpPr>
            <a:spLocks noGrp="1"/>
          </p:cNvSpPr>
          <p:nvPr>
            <p:ph type="body" sz="quarter" idx="25"/>
          </p:nvPr>
        </p:nvSpPr>
        <p:spPr bwMode="gray">
          <a:xfrm>
            <a:off x="263524" y="1473607"/>
            <a:ext cx="367117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21" name="Content Placeholder 3">
            <a:extLst>
              <a:ext uri="{FF2B5EF4-FFF2-40B4-BE49-F238E27FC236}">
                <a16:creationId xmlns:a16="http://schemas.microsoft.com/office/drawing/2014/main" id="{27E9E322-46EC-4812-B19E-68EF57BB65AB}"/>
              </a:ext>
            </a:extLst>
          </p:cNvPr>
          <p:cNvSpPr>
            <a:spLocks noGrp="1"/>
          </p:cNvSpPr>
          <p:nvPr>
            <p:ph sz="quarter" idx="19"/>
          </p:nvPr>
        </p:nvSpPr>
        <p:spPr bwMode="gray">
          <a:xfrm>
            <a:off x="263524" y="1844826"/>
            <a:ext cx="367117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11">
            <a:extLst>
              <a:ext uri="{FF2B5EF4-FFF2-40B4-BE49-F238E27FC236}">
                <a16:creationId xmlns:a16="http://schemas.microsoft.com/office/drawing/2014/main" id="{7AECB15B-5F0D-4632-BB23-2A56F9E9A20E}"/>
              </a:ext>
            </a:extLst>
          </p:cNvPr>
          <p:cNvSpPr>
            <a:spLocks noGrp="1"/>
          </p:cNvSpPr>
          <p:nvPr>
            <p:ph type="body" sz="quarter" idx="26"/>
          </p:nvPr>
        </p:nvSpPr>
        <p:spPr bwMode="gray">
          <a:xfrm>
            <a:off x="4366170" y="1473607"/>
            <a:ext cx="7545699"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25" name="Content Placeholder 3">
            <a:extLst>
              <a:ext uri="{FF2B5EF4-FFF2-40B4-BE49-F238E27FC236}">
                <a16:creationId xmlns:a16="http://schemas.microsoft.com/office/drawing/2014/main" id="{E9CCB12E-B98C-43F0-816E-4E115D505FDA}"/>
              </a:ext>
            </a:extLst>
          </p:cNvPr>
          <p:cNvSpPr>
            <a:spLocks noGrp="1"/>
          </p:cNvSpPr>
          <p:nvPr>
            <p:ph sz="quarter" idx="20"/>
          </p:nvPr>
        </p:nvSpPr>
        <p:spPr bwMode="gray">
          <a:xfrm>
            <a:off x="4365111" y="1844825"/>
            <a:ext cx="7560915" cy="4500405"/>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24">
            <a:extLst>
              <a:ext uri="{FF2B5EF4-FFF2-40B4-BE49-F238E27FC236}">
                <a16:creationId xmlns:a16="http://schemas.microsoft.com/office/drawing/2014/main" id="{F9D3C576-FBDE-46B6-AA30-0C55A156B71C}"/>
              </a:ext>
            </a:extLst>
          </p:cNvPr>
          <p:cNvSpPr>
            <a:spLocks noGrp="1"/>
          </p:cNvSpPr>
          <p:nvPr>
            <p:ph type="pic" sz="quarter" idx="33" hasCustomPrompt="1"/>
          </p:nvPr>
        </p:nvSpPr>
        <p:spPr>
          <a:xfrm>
            <a:off x="264913" y="1361963"/>
            <a:ext cx="3672000" cy="28800"/>
          </a:xfrm>
          <a:solidFill>
            <a:schemeClr val="tx2"/>
          </a:solidFill>
          <a:ln>
            <a:noFill/>
          </a:ln>
        </p:spPr>
        <p:txBody>
          <a:bodyPr/>
          <a:lstStyle>
            <a:lvl1pPr>
              <a:defRPr sz="100"/>
            </a:lvl1pPr>
          </a:lstStyle>
          <a:p>
            <a:r>
              <a:rPr lang="en-US" dirty="0"/>
              <a:t>.</a:t>
            </a:r>
          </a:p>
        </p:txBody>
      </p:sp>
      <p:sp>
        <p:nvSpPr>
          <p:cNvPr id="15" name="Picture Placeholder 24">
            <a:extLst>
              <a:ext uri="{FF2B5EF4-FFF2-40B4-BE49-F238E27FC236}">
                <a16:creationId xmlns:a16="http://schemas.microsoft.com/office/drawing/2014/main" id="{2A6CD859-3AF2-4F5D-B600-9B09D76CDA84}"/>
              </a:ext>
            </a:extLst>
          </p:cNvPr>
          <p:cNvSpPr>
            <a:spLocks noGrp="1"/>
          </p:cNvSpPr>
          <p:nvPr>
            <p:ph type="pic" sz="quarter" idx="34" hasCustomPrompt="1"/>
          </p:nvPr>
        </p:nvSpPr>
        <p:spPr>
          <a:xfrm>
            <a:off x="4366172" y="1361963"/>
            <a:ext cx="7560000" cy="28800"/>
          </a:xfrm>
          <a:solidFill>
            <a:schemeClr val="tx1"/>
          </a:solidFill>
          <a:ln>
            <a:noFill/>
          </a:ln>
        </p:spPr>
        <p:txBody>
          <a:bodyPr/>
          <a:lstStyle>
            <a:lvl1pPr>
              <a:defRPr sz="100"/>
            </a:lvl1pPr>
          </a:lstStyle>
          <a:p>
            <a:r>
              <a:rPr lang="en-US" dirty="0"/>
              <a:t>.</a:t>
            </a:r>
          </a:p>
        </p:txBody>
      </p:sp>
      <p:sp>
        <p:nvSpPr>
          <p:cNvPr id="12" name="Title 1">
            <a:extLst>
              <a:ext uri="{FF2B5EF4-FFF2-40B4-BE49-F238E27FC236}">
                <a16:creationId xmlns:a16="http://schemas.microsoft.com/office/drawing/2014/main" id="{C9BC0EB3-0C96-4FAD-BB70-3339053B8995}"/>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13" name="TextBox 12">
            <a:extLst>
              <a:ext uri="{FF2B5EF4-FFF2-40B4-BE49-F238E27FC236}">
                <a16:creationId xmlns:a16="http://schemas.microsoft.com/office/drawing/2014/main" id="{E4B3E7E4-2BE6-4AB6-A8FC-7530D6CCE4BA}"/>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24189139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2) &amp; Content (2) &amp; Box (v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3" name="Text Placeholder 11">
            <a:extLst>
              <a:ext uri="{FF2B5EF4-FFF2-40B4-BE49-F238E27FC236}">
                <a16:creationId xmlns:a16="http://schemas.microsoft.com/office/drawing/2014/main" id="{AD71F2CD-2ABA-47E7-80A2-CB4906495392}"/>
              </a:ext>
            </a:extLst>
          </p:cNvPr>
          <p:cNvSpPr>
            <a:spLocks noGrp="1"/>
          </p:cNvSpPr>
          <p:nvPr>
            <p:ph type="body" sz="quarter" idx="25"/>
          </p:nvPr>
        </p:nvSpPr>
        <p:spPr bwMode="gray">
          <a:xfrm>
            <a:off x="263524" y="1473607"/>
            <a:ext cx="367117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12D8E76E-A1D6-4C7B-AC9A-D9C66C06AF94}"/>
              </a:ext>
            </a:extLst>
          </p:cNvPr>
          <p:cNvSpPr>
            <a:spLocks noGrp="1"/>
          </p:cNvSpPr>
          <p:nvPr>
            <p:ph sz="quarter" idx="19"/>
          </p:nvPr>
        </p:nvSpPr>
        <p:spPr bwMode="gray">
          <a:xfrm>
            <a:off x="263524" y="1844826"/>
            <a:ext cx="3671175" cy="375008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1">
            <a:extLst>
              <a:ext uri="{FF2B5EF4-FFF2-40B4-BE49-F238E27FC236}">
                <a16:creationId xmlns:a16="http://schemas.microsoft.com/office/drawing/2014/main" id="{0D895BA9-38D6-49B2-82EE-7B9807252862}"/>
              </a:ext>
            </a:extLst>
          </p:cNvPr>
          <p:cNvSpPr>
            <a:spLocks noGrp="1"/>
          </p:cNvSpPr>
          <p:nvPr>
            <p:ph type="body" sz="quarter" idx="26"/>
          </p:nvPr>
        </p:nvSpPr>
        <p:spPr bwMode="gray">
          <a:xfrm>
            <a:off x="4366170" y="1473607"/>
            <a:ext cx="7545699"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22" name="Content Placeholder 3">
            <a:extLst>
              <a:ext uri="{FF2B5EF4-FFF2-40B4-BE49-F238E27FC236}">
                <a16:creationId xmlns:a16="http://schemas.microsoft.com/office/drawing/2014/main" id="{6071C9E5-62CE-489F-BACC-9EE6ECE4F55F}"/>
              </a:ext>
            </a:extLst>
          </p:cNvPr>
          <p:cNvSpPr>
            <a:spLocks noGrp="1"/>
          </p:cNvSpPr>
          <p:nvPr>
            <p:ph sz="quarter" idx="20"/>
          </p:nvPr>
        </p:nvSpPr>
        <p:spPr bwMode="gray">
          <a:xfrm>
            <a:off x="4365111" y="1844826"/>
            <a:ext cx="7560915" cy="375007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7">
            <a:extLst>
              <a:ext uri="{FF2B5EF4-FFF2-40B4-BE49-F238E27FC236}">
                <a16:creationId xmlns:a16="http://schemas.microsoft.com/office/drawing/2014/main" id="{1BDAA8F4-93B7-40C6-881D-E92B143E296C}"/>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dirty="0"/>
              <a:t>Click to edit Master text styles</a:t>
            </a:r>
          </a:p>
        </p:txBody>
      </p:sp>
      <p:sp>
        <p:nvSpPr>
          <p:cNvPr id="15" name="Picture Placeholder 24">
            <a:extLst>
              <a:ext uri="{FF2B5EF4-FFF2-40B4-BE49-F238E27FC236}">
                <a16:creationId xmlns:a16="http://schemas.microsoft.com/office/drawing/2014/main" id="{75AAE91B-79B3-457D-9CD4-78C1F47A511E}"/>
              </a:ext>
            </a:extLst>
          </p:cNvPr>
          <p:cNvSpPr>
            <a:spLocks noGrp="1"/>
          </p:cNvSpPr>
          <p:nvPr>
            <p:ph type="pic" sz="quarter" idx="33" hasCustomPrompt="1"/>
          </p:nvPr>
        </p:nvSpPr>
        <p:spPr>
          <a:xfrm>
            <a:off x="264913" y="1361963"/>
            <a:ext cx="3672000" cy="28800"/>
          </a:xfrm>
          <a:solidFill>
            <a:schemeClr val="tx2"/>
          </a:solidFill>
          <a:ln>
            <a:noFill/>
          </a:ln>
        </p:spPr>
        <p:txBody>
          <a:bodyPr/>
          <a:lstStyle>
            <a:lvl1pPr>
              <a:defRPr sz="100"/>
            </a:lvl1pPr>
          </a:lstStyle>
          <a:p>
            <a:r>
              <a:rPr lang="en-US" dirty="0"/>
              <a:t>.</a:t>
            </a:r>
          </a:p>
        </p:txBody>
      </p:sp>
      <p:sp>
        <p:nvSpPr>
          <p:cNvPr id="16" name="Picture Placeholder 24">
            <a:extLst>
              <a:ext uri="{FF2B5EF4-FFF2-40B4-BE49-F238E27FC236}">
                <a16:creationId xmlns:a16="http://schemas.microsoft.com/office/drawing/2014/main" id="{B7A65987-557C-4F64-B8D5-BEF9A2400CB2}"/>
              </a:ext>
            </a:extLst>
          </p:cNvPr>
          <p:cNvSpPr>
            <a:spLocks noGrp="1"/>
          </p:cNvSpPr>
          <p:nvPr>
            <p:ph type="pic" sz="quarter" idx="34" hasCustomPrompt="1"/>
          </p:nvPr>
        </p:nvSpPr>
        <p:spPr>
          <a:xfrm>
            <a:off x="4366172" y="1361963"/>
            <a:ext cx="7560000" cy="28800"/>
          </a:xfrm>
          <a:solidFill>
            <a:schemeClr val="tx1"/>
          </a:solidFill>
          <a:ln>
            <a:noFill/>
          </a:ln>
        </p:spPr>
        <p:txBody>
          <a:bodyPr/>
          <a:lstStyle/>
          <a:p>
            <a:r>
              <a:rPr lang="en-US" dirty="0"/>
              <a:t>.</a:t>
            </a:r>
          </a:p>
        </p:txBody>
      </p:sp>
      <p:sp>
        <p:nvSpPr>
          <p:cNvPr id="17" name="Title 1">
            <a:extLst>
              <a:ext uri="{FF2B5EF4-FFF2-40B4-BE49-F238E27FC236}">
                <a16:creationId xmlns:a16="http://schemas.microsoft.com/office/drawing/2014/main" id="{3669DD4F-6CD1-4129-972D-E8E5288D56B1}"/>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14" name="TextBox 13">
            <a:extLst>
              <a:ext uri="{FF2B5EF4-FFF2-40B4-BE49-F238E27FC236}">
                <a16:creationId xmlns:a16="http://schemas.microsoft.com/office/drawing/2014/main" id="{6EA9B50B-2C45-451E-9A5E-708394E330AD}"/>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1031202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Content (2.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3" name="Picture Placeholder 3">
            <a:extLst>
              <a:ext uri="{FF2B5EF4-FFF2-40B4-BE49-F238E27FC236}">
                <a16:creationId xmlns:a16="http://schemas.microsoft.com/office/drawing/2014/main" id="{C0EE7B7B-F566-4855-B2E0-D348111D66F4}"/>
              </a:ext>
            </a:extLst>
          </p:cNvPr>
          <p:cNvSpPr>
            <a:spLocks noGrp="1"/>
          </p:cNvSpPr>
          <p:nvPr>
            <p:ph type="pic" sz="quarter" idx="18"/>
          </p:nvPr>
        </p:nvSpPr>
        <p:spPr>
          <a:xfrm>
            <a:off x="4365625" y="1473607"/>
            <a:ext cx="7561263" cy="4871631"/>
          </a:xfrm>
          <a:noFill/>
        </p:spPr>
        <p:txBody>
          <a:bodyPr tIns="756000" anchor="ctr"/>
          <a:lstStyle>
            <a:lvl1pPr algn="ctr">
              <a:defRPr>
                <a:solidFill>
                  <a:schemeClr val="accent4"/>
                </a:solidFill>
              </a:defRPr>
            </a:lvl1pPr>
          </a:lstStyle>
          <a:p>
            <a:r>
              <a:rPr lang="en-US" dirty="0"/>
              <a:t>Click icon to add picture</a:t>
            </a:r>
          </a:p>
        </p:txBody>
      </p:sp>
      <p:sp>
        <p:nvSpPr>
          <p:cNvPr id="8" name="Text Placeholder 11">
            <a:extLst>
              <a:ext uri="{FF2B5EF4-FFF2-40B4-BE49-F238E27FC236}">
                <a16:creationId xmlns:a16="http://schemas.microsoft.com/office/drawing/2014/main" id="{12445A48-DFDC-4E09-8D6E-8099DA8B659E}"/>
              </a:ext>
            </a:extLst>
          </p:cNvPr>
          <p:cNvSpPr>
            <a:spLocks noGrp="1"/>
          </p:cNvSpPr>
          <p:nvPr>
            <p:ph type="body" sz="quarter" idx="25"/>
          </p:nvPr>
        </p:nvSpPr>
        <p:spPr bwMode="gray">
          <a:xfrm>
            <a:off x="263524" y="1473607"/>
            <a:ext cx="367117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9" name="Content Placeholder 3">
            <a:extLst>
              <a:ext uri="{FF2B5EF4-FFF2-40B4-BE49-F238E27FC236}">
                <a16:creationId xmlns:a16="http://schemas.microsoft.com/office/drawing/2014/main" id="{FCC96F22-1D0B-46E5-954A-AA05B097B747}"/>
              </a:ext>
            </a:extLst>
          </p:cNvPr>
          <p:cNvSpPr>
            <a:spLocks noGrp="1"/>
          </p:cNvSpPr>
          <p:nvPr>
            <p:ph sz="quarter" idx="19"/>
          </p:nvPr>
        </p:nvSpPr>
        <p:spPr bwMode="gray">
          <a:xfrm>
            <a:off x="263524" y="1844826"/>
            <a:ext cx="367117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57C3C68D-E277-49A8-834F-0D34C53437E6}"/>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11" name="TextBox 10">
            <a:extLst>
              <a:ext uri="{FF2B5EF4-FFF2-40B4-BE49-F238E27FC236}">
                <a16:creationId xmlns:a16="http://schemas.microsoft.com/office/drawing/2014/main" id="{48862181-B35D-4964-940E-27183DC6BD51}"/>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9495072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mp; Content (2.2)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3" name="Picture Placeholder 3">
            <a:extLst>
              <a:ext uri="{FF2B5EF4-FFF2-40B4-BE49-F238E27FC236}">
                <a16:creationId xmlns:a16="http://schemas.microsoft.com/office/drawing/2014/main" id="{0AEFB7B0-854C-45D4-A22F-879EC656594B}"/>
              </a:ext>
            </a:extLst>
          </p:cNvPr>
          <p:cNvSpPr>
            <a:spLocks noGrp="1"/>
          </p:cNvSpPr>
          <p:nvPr>
            <p:ph type="pic" sz="quarter" idx="18"/>
          </p:nvPr>
        </p:nvSpPr>
        <p:spPr>
          <a:xfrm>
            <a:off x="4365625" y="1473607"/>
            <a:ext cx="7561263" cy="4187634"/>
          </a:xfrm>
          <a:noFill/>
        </p:spPr>
        <p:txBody>
          <a:bodyPr tIns="756000" anchor="ctr"/>
          <a:lstStyle>
            <a:lvl1pPr algn="ctr">
              <a:defRPr>
                <a:solidFill>
                  <a:schemeClr val="accent4"/>
                </a:solidFill>
              </a:defRPr>
            </a:lvl1pPr>
          </a:lstStyle>
          <a:p>
            <a:r>
              <a:rPr lang="en-US" dirty="0"/>
              <a:t>Click icon to add picture</a:t>
            </a:r>
          </a:p>
        </p:txBody>
      </p:sp>
      <p:sp>
        <p:nvSpPr>
          <p:cNvPr id="10" name="Text Placeholder 11">
            <a:extLst>
              <a:ext uri="{FF2B5EF4-FFF2-40B4-BE49-F238E27FC236}">
                <a16:creationId xmlns:a16="http://schemas.microsoft.com/office/drawing/2014/main" id="{78A8AAB4-C8C7-488C-83C0-22CAE59FCCFF}"/>
              </a:ext>
            </a:extLst>
          </p:cNvPr>
          <p:cNvSpPr>
            <a:spLocks noGrp="1"/>
          </p:cNvSpPr>
          <p:nvPr>
            <p:ph type="body" sz="quarter" idx="25"/>
          </p:nvPr>
        </p:nvSpPr>
        <p:spPr bwMode="gray">
          <a:xfrm>
            <a:off x="263524" y="1473607"/>
            <a:ext cx="367117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tx2"/>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a:p>
            <a:pPr lvl="1"/>
            <a:endParaRPr lang="en-US" dirty="0"/>
          </a:p>
        </p:txBody>
      </p:sp>
      <p:sp>
        <p:nvSpPr>
          <p:cNvPr id="11" name="Content Placeholder 3">
            <a:extLst>
              <a:ext uri="{FF2B5EF4-FFF2-40B4-BE49-F238E27FC236}">
                <a16:creationId xmlns:a16="http://schemas.microsoft.com/office/drawing/2014/main" id="{FA58BBDD-2EE1-4C1F-AB47-C6391021C845}"/>
              </a:ext>
            </a:extLst>
          </p:cNvPr>
          <p:cNvSpPr>
            <a:spLocks noGrp="1"/>
          </p:cNvSpPr>
          <p:nvPr>
            <p:ph sz="quarter" idx="19"/>
          </p:nvPr>
        </p:nvSpPr>
        <p:spPr bwMode="gray">
          <a:xfrm>
            <a:off x="263524" y="1844826"/>
            <a:ext cx="3671175" cy="3816415"/>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a:extLst>
              <a:ext uri="{FF2B5EF4-FFF2-40B4-BE49-F238E27FC236}">
                <a16:creationId xmlns:a16="http://schemas.microsoft.com/office/drawing/2014/main" id="{0D4FF23E-C363-4D06-8128-2E419B877AAC}"/>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dirty="0"/>
              <a:t>Click to edit Master text styles</a:t>
            </a:r>
          </a:p>
        </p:txBody>
      </p:sp>
      <p:sp>
        <p:nvSpPr>
          <p:cNvPr id="12" name="Title 1">
            <a:extLst>
              <a:ext uri="{FF2B5EF4-FFF2-40B4-BE49-F238E27FC236}">
                <a16:creationId xmlns:a16="http://schemas.microsoft.com/office/drawing/2014/main" id="{0BDFCA8A-B0DF-438D-A645-00DAEE4E934D}"/>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14" name="TextBox 13">
            <a:extLst>
              <a:ext uri="{FF2B5EF4-FFF2-40B4-BE49-F238E27FC236}">
                <a16:creationId xmlns:a16="http://schemas.microsoft.com/office/drawing/2014/main" id="{96929501-833C-4607-9B61-F41B9EB227BE}"/>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5274271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24" name="Text Placeholder 11">
            <a:extLst>
              <a:ext uri="{FF2B5EF4-FFF2-40B4-BE49-F238E27FC236}">
                <a16:creationId xmlns:a16="http://schemas.microsoft.com/office/drawing/2014/main" id="{7E0ABA0E-3031-4D04-A99C-3A2FFCD49CAE}"/>
              </a:ext>
            </a:extLst>
          </p:cNvPr>
          <p:cNvSpPr>
            <a:spLocks noGrp="1"/>
          </p:cNvSpPr>
          <p:nvPr>
            <p:ph type="body" sz="quarter" idx="21"/>
          </p:nvPr>
        </p:nvSpPr>
        <p:spPr bwMode="gray">
          <a:xfrm>
            <a:off x="263524" y="1473607"/>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34" name="Text Placeholder 11">
            <a:extLst>
              <a:ext uri="{FF2B5EF4-FFF2-40B4-BE49-F238E27FC236}">
                <a16:creationId xmlns:a16="http://schemas.microsoft.com/office/drawing/2014/main" id="{72865FF8-1BCA-4EA6-A89C-0D5083BCA735}"/>
              </a:ext>
            </a:extLst>
          </p:cNvPr>
          <p:cNvSpPr>
            <a:spLocks noGrp="1"/>
          </p:cNvSpPr>
          <p:nvPr>
            <p:ph type="body" sz="quarter" idx="23"/>
          </p:nvPr>
        </p:nvSpPr>
        <p:spPr bwMode="gray">
          <a:xfrm>
            <a:off x="4256387" y="1473607"/>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42" name="Text Placeholder 11">
            <a:extLst>
              <a:ext uri="{FF2B5EF4-FFF2-40B4-BE49-F238E27FC236}">
                <a16:creationId xmlns:a16="http://schemas.microsoft.com/office/drawing/2014/main" id="{F1C5E35E-D10A-42B4-960D-58E5BEC9E738}"/>
              </a:ext>
            </a:extLst>
          </p:cNvPr>
          <p:cNvSpPr>
            <a:spLocks noGrp="1"/>
          </p:cNvSpPr>
          <p:nvPr>
            <p:ph type="body" sz="quarter" idx="25"/>
          </p:nvPr>
        </p:nvSpPr>
        <p:spPr bwMode="gray">
          <a:xfrm>
            <a:off x="8249249" y="1473607"/>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44" name="Content Placeholder 3">
            <a:extLst>
              <a:ext uri="{FF2B5EF4-FFF2-40B4-BE49-F238E27FC236}">
                <a16:creationId xmlns:a16="http://schemas.microsoft.com/office/drawing/2014/main" id="{63E7E550-48D1-4848-89AD-7BC59C0A08AD}"/>
              </a:ext>
            </a:extLst>
          </p:cNvPr>
          <p:cNvSpPr>
            <a:spLocks noGrp="1"/>
          </p:cNvSpPr>
          <p:nvPr>
            <p:ph sz="quarter" idx="19"/>
          </p:nvPr>
        </p:nvSpPr>
        <p:spPr bwMode="gray">
          <a:xfrm>
            <a:off x="263524" y="1844826"/>
            <a:ext cx="367223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Content Placeholder 3">
            <a:extLst>
              <a:ext uri="{FF2B5EF4-FFF2-40B4-BE49-F238E27FC236}">
                <a16:creationId xmlns:a16="http://schemas.microsoft.com/office/drawing/2014/main" id="{8901D278-1232-4D46-9CDD-5343894C20FC}"/>
              </a:ext>
            </a:extLst>
          </p:cNvPr>
          <p:cNvSpPr>
            <a:spLocks noGrp="1"/>
          </p:cNvSpPr>
          <p:nvPr>
            <p:ph sz="quarter" idx="26"/>
          </p:nvPr>
        </p:nvSpPr>
        <p:spPr bwMode="gray">
          <a:xfrm>
            <a:off x="4256388" y="1844826"/>
            <a:ext cx="367223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8" name="Content Placeholder 3">
            <a:extLst>
              <a:ext uri="{FF2B5EF4-FFF2-40B4-BE49-F238E27FC236}">
                <a16:creationId xmlns:a16="http://schemas.microsoft.com/office/drawing/2014/main" id="{1F4A5F9D-DCF9-4BB5-9762-2EF3B04961F1}"/>
              </a:ext>
            </a:extLst>
          </p:cNvPr>
          <p:cNvSpPr>
            <a:spLocks noGrp="1"/>
          </p:cNvSpPr>
          <p:nvPr>
            <p:ph sz="quarter" idx="27"/>
          </p:nvPr>
        </p:nvSpPr>
        <p:spPr bwMode="gray">
          <a:xfrm>
            <a:off x="8249250" y="1844826"/>
            <a:ext cx="367223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24">
            <a:extLst>
              <a:ext uri="{FF2B5EF4-FFF2-40B4-BE49-F238E27FC236}">
                <a16:creationId xmlns:a16="http://schemas.microsoft.com/office/drawing/2014/main" id="{5303F152-28C2-4B33-A3F4-540FEA8708D3}"/>
              </a:ext>
            </a:extLst>
          </p:cNvPr>
          <p:cNvSpPr>
            <a:spLocks noGrp="1"/>
          </p:cNvSpPr>
          <p:nvPr>
            <p:ph type="pic" sz="quarter" idx="33" hasCustomPrompt="1"/>
          </p:nvPr>
        </p:nvSpPr>
        <p:spPr>
          <a:xfrm>
            <a:off x="264913" y="1361963"/>
            <a:ext cx="3672000" cy="28800"/>
          </a:xfrm>
          <a:solidFill>
            <a:schemeClr val="tx2"/>
          </a:solidFill>
          <a:ln>
            <a:noFill/>
          </a:ln>
        </p:spPr>
        <p:txBody>
          <a:bodyPr/>
          <a:lstStyle>
            <a:lvl1pPr>
              <a:defRPr sz="100"/>
            </a:lvl1pPr>
          </a:lstStyle>
          <a:p>
            <a:r>
              <a:rPr lang="en-US" dirty="0"/>
              <a:t>.</a:t>
            </a:r>
          </a:p>
        </p:txBody>
      </p:sp>
      <p:sp>
        <p:nvSpPr>
          <p:cNvPr id="18" name="Picture Placeholder 24">
            <a:extLst>
              <a:ext uri="{FF2B5EF4-FFF2-40B4-BE49-F238E27FC236}">
                <a16:creationId xmlns:a16="http://schemas.microsoft.com/office/drawing/2014/main" id="{22E4186C-EC01-4CE4-95EC-41517AE3997E}"/>
              </a:ext>
            </a:extLst>
          </p:cNvPr>
          <p:cNvSpPr>
            <a:spLocks noGrp="1"/>
          </p:cNvSpPr>
          <p:nvPr>
            <p:ph type="pic" sz="quarter" idx="34" hasCustomPrompt="1"/>
          </p:nvPr>
        </p:nvSpPr>
        <p:spPr>
          <a:xfrm>
            <a:off x="4256388" y="1361963"/>
            <a:ext cx="3672000" cy="28800"/>
          </a:xfrm>
          <a:solidFill>
            <a:schemeClr val="tx1"/>
          </a:solidFill>
          <a:ln>
            <a:noFill/>
          </a:ln>
        </p:spPr>
        <p:txBody>
          <a:bodyPr/>
          <a:lstStyle>
            <a:lvl1pPr>
              <a:defRPr sz="100"/>
            </a:lvl1pPr>
          </a:lstStyle>
          <a:p>
            <a:r>
              <a:rPr lang="en-US" dirty="0"/>
              <a:t>.</a:t>
            </a:r>
          </a:p>
        </p:txBody>
      </p:sp>
      <p:sp>
        <p:nvSpPr>
          <p:cNvPr id="22" name="Picture Placeholder 24">
            <a:extLst>
              <a:ext uri="{FF2B5EF4-FFF2-40B4-BE49-F238E27FC236}">
                <a16:creationId xmlns:a16="http://schemas.microsoft.com/office/drawing/2014/main" id="{8A1A0923-3351-42F4-A7E2-0C67B7FC7D01}"/>
              </a:ext>
            </a:extLst>
          </p:cNvPr>
          <p:cNvSpPr>
            <a:spLocks noGrp="1"/>
          </p:cNvSpPr>
          <p:nvPr>
            <p:ph type="pic" sz="quarter" idx="35" hasCustomPrompt="1"/>
          </p:nvPr>
        </p:nvSpPr>
        <p:spPr>
          <a:xfrm>
            <a:off x="8249486" y="1361963"/>
            <a:ext cx="3672000" cy="28800"/>
          </a:xfrm>
          <a:solidFill>
            <a:schemeClr val="accent4"/>
          </a:solidFill>
          <a:ln>
            <a:noFill/>
          </a:ln>
        </p:spPr>
        <p:txBody>
          <a:bodyPr/>
          <a:lstStyle>
            <a:lvl1pPr>
              <a:defRPr sz="100"/>
            </a:lvl1pPr>
          </a:lstStyle>
          <a:p>
            <a:r>
              <a:rPr lang="en-US" dirty="0"/>
              <a:t>.</a:t>
            </a:r>
          </a:p>
        </p:txBody>
      </p:sp>
      <p:sp>
        <p:nvSpPr>
          <p:cNvPr id="19" name="Title 1">
            <a:extLst>
              <a:ext uri="{FF2B5EF4-FFF2-40B4-BE49-F238E27FC236}">
                <a16:creationId xmlns:a16="http://schemas.microsoft.com/office/drawing/2014/main" id="{5F447530-1BB2-420E-A7A1-85F58824ACD1}"/>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15" name="TextBox 14">
            <a:extLst>
              <a:ext uri="{FF2B5EF4-FFF2-40B4-BE49-F238E27FC236}">
                <a16:creationId xmlns:a16="http://schemas.microsoft.com/office/drawing/2014/main" id="{E07E792D-68AC-4DF4-BC0D-24268577B0E0}"/>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930290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F477D-6C63-4F4F-9AE3-EEDFA6E93E4A}"/>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8" name="TextBox 7">
            <a:extLst>
              <a:ext uri="{FF2B5EF4-FFF2-40B4-BE49-F238E27FC236}">
                <a16:creationId xmlns:a16="http://schemas.microsoft.com/office/drawing/2014/main" id="{2C952F2A-5B19-4C40-87A1-F6B2C675C7FC}"/>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42622139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3)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29" name="Text Placeholder 11">
            <a:extLst>
              <a:ext uri="{FF2B5EF4-FFF2-40B4-BE49-F238E27FC236}">
                <a16:creationId xmlns:a16="http://schemas.microsoft.com/office/drawing/2014/main" id="{CDA80729-DBFE-418B-9D52-CF6041D6EDC0}"/>
              </a:ext>
            </a:extLst>
          </p:cNvPr>
          <p:cNvSpPr>
            <a:spLocks noGrp="1"/>
          </p:cNvSpPr>
          <p:nvPr>
            <p:ph type="body" sz="quarter" idx="21"/>
          </p:nvPr>
        </p:nvSpPr>
        <p:spPr bwMode="gray">
          <a:xfrm>
            <a:off x="263524" y="1473607"/>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31" name="Text Placeholder 11">
            <a:extLst>
              <a:ext uri="{FF2B5EF4-FFF2-40B4-BE49-F238E27FC236}">
                <a16:creationId xmlns:a16="http://schemas.microsoft.com/office/drawing/2014/main" id="{57E98820-E129-4E41-8580-1A0D210E0A27}"/>
              </a:ext>
            </a:extLst>
          </p:cNvPr>
          <p:cNvSpPr>
            <a:spLocks noGrp="1"/>
          </p:cNvSpPr>
          <p:nvPr>
            <p:ph type="body" sz="quarter" idx="23"/>
          </p:nvPr>
        </p:nvSpPr>
        <p:spPr bwMode="gray">
          <a:xfrm>
            <a:off x="4256387" y="1473607"/>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33" name="Text Placeholder 11">
            <a:extLst>
              <a:ext uri="{FF2B5EF4-FFF2-40B4-BE49-F238E27FC236}">
                <a16:creationId xmlns:a16="http://schemas.microsoft.com/office/drawing/2014/main" id="{FCF04A61-9D23-473E-B05F-E1C2B3AB85FE}"/>
              </a:ext>
            </a:extLst>
          </p:cNvPr>
          <p:cNvSpPr>
            <a:spLocks noGrp="1"/>
          </p:cNvSpPr>
          <p:nvPr>
            <p:ph type="body" sz="quarter" idx="25"/>
          </p:nvPr>
        </p:nvSpPr>
        <p:spPr bwMode="gray">
          <a:xfrm>
            <a:off x="8249249" y="1473607"/>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34" name="Content Placeholder 3">
            <a:extLst>
              <a:ext uri="{FF2B5EF4-FFF2-40B4-BE49-F238E27FC236}">
                <a16:creationId xmlns:a16="http://schemas.microsoft.com/office/drawing/2014/main" id="{2FF70659-3D12-4399-BD53-03E120732342}"/>
              </a:ext>
            </a:extLst>
          </p:cNvPr>
          <p:cNvSpPr>
            <a:spLocks noGrp="1"/>
          </p:cNvSpPr>
          <p:nvPr>
            <p:ph sz="quarter" idx="26"/>
          </p:nvPr>
        </p:nvSpPr>
        <p:spPr bwMode="gray">
          <a:xfrm>
            <a:off x="4256388" y="1844826"/>
            <a:ext cx="3672235" cy="381642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3">
            <a:extLst>
              <a:ext uri="{FF2B5EF4-FFF2-40B4-BE49-F238E27FC236}">
                <a16:creationId xmlns:a16="http://schemas.microsoft.com/office/drawing/2014/main" id="{D980C96F-688C-4820-9207-E738CE6AFDCD}"/>
              </a:ext>
            </a:extLst>
          </p:cNvPr>
          <p:cNvSpPr>
            <a:spLocks noGrp="1"/>
          </p:cNvSpPr>
          <p:nvPr>
            <p:ph sz="quarter" idx="27"/>
          </p:nvPr>
        </p:nvSpPr>
        <p:spPr bwMode="gray">
          <a:xfrm>
            <a:off x="8249250" y="1844826"/>
            <a:ext cx="3672235" cy="381642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Content Placeholder 3">
            <a:extLst>
              <a:ext uri="{FF2B5EF4-FFF2-40B4-BE49-F238E27FC236}">
                <a16:creationId xmlns:a16="http://schemas.microsoft.com/office/drawing/2014/main" id="{054D3D82-4D02-426D-A4D3-ED7B4DB18F00}"/>
              </a:ext>
            </a:extLst>
          </p:cNvPr>
          <p:cNvSpPr>
            <a:spLocks noGrp="1"/>
          </p:cNvSpPr>
          <p:nvPr>
            <p:ph sz="quarter" idx="19"/>
          </p:nvPr>
        </p:nvSpPr>
        <p:spPr bwMode="gray">
          <a:xfrm>
            <a:off x="263524" y="1844826"/>
            <a:ext cx="3672235" cy="381642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7">
            <a:extLst>
              <a:ext uri="{FF2B5EF4-FFF2-40B4-BE49-F238E27FC236}">
                <a16:creationId xmlns:a16="http://schemas.microsoft.com/office/drawing/2014/main" id="{FD79CCB4-AEE2-44DB-95E4-B439552C0F88}"/>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dirty="0"/>
              <a:t>Click to edit Master text styles</a:t>
            </a:r>
          </a:p>
        </p:txBody>
      </p:sp>
      <p:sp>
        <p:nvSpPr>
          <p:cNvPr id="20" name="Picture Placeholder 24">
            <a:extLst>
              <a:ext uri="{FF2B5EF4-FFF2-40B4-BE49-F238E27FC236}">
                <a16:creationId xmlns:a16="http://schemas.microsoft.com/office/drawing/2014/main" id="{7DBFF71D-6E5A-4E22-A71E-F124F677DB39}"/>
              </a:ext>
            </a:extLst>
          </p:cNvPr>
          <p:cNvSpPr>
            <a:spLocks noGrp="1"/>
          </p:cNvSpPr>
          <p:nvPr>
            <p:ph type="pic" sz="quarter" idx="33" hasCustomPrompt="1"/>
          </p:nvPr>
        </p:nvSpPr>
        <p:spPr>
          <a:xfrm>
            <a:off x="264913" y="1361963"/>
            <a:ext cx="3672000" cy="28800"/>
          </a:xfrm>
          <a:solidFill>
            <a:schemeClr val="tx2"/>
          </a:solidFill>
          <a:ln>
            <a:noFill/>
          </a:ln>
        </p:spPr>
        <p:txBody>
          <a:bodyPr/>
          <a:lstStyle/>
          <a:p>
            <a:r>
              <a:rPr lang="en-US" dirty="0"/>
              <a:t>.</a:t>
            </a:r>
          </a:p>
        </p:txBody>
      </p:sp>
      <p:sp>
        <p:nvSpPr>
          <p:cNvPr id="21" name="Picture Placeholder 24">
            <a:extLst>
              <a:ext uri="{FF2B5EF4-FFF2-40B4-BE49-F238E27FC236}">
                <a16:creationId xmlns:a16="http://schemas.microsoft.com/office/drawing/2014/main" id="{622D4D59-27F3-4DDC-8FC5-C4ECD1D442DA}"/>
              </a:ext>
            </a:extLst>
          </p:cNvPr>
          <p:cNvSpPr>
            <a:spLocks noGrp="1"/>
          </p:cNvSpPr>
          <p:nvPr>
            <p:ph type="pic" sz="quarter" idx="34" hasCustomPrompt="1"/>
          </p:nvPr>
        </p:nvSpPr>
        <p:spPr>
          <a:xfrm>
            <a:off x="4256388" y="1361963"/>
            <a:ext cx="3672000" cy="28800"/>
          </a:xfrm>
          <a:solidFill>
            <a:schemeClr val="tx1"/>
          </a:solidFill>
          <a:ln>
            <a:noFill/>
          </a:ln>
        </p:spPr>
        <p:txBody>
          <a:bodyPr/>
          <a:lstStyle>
            <a:lvl1pPr>
              <a:defRPr sz="100"/>
            </a:lvl1pPr>
          </a:lstStyle>
          <a:p>
            <a:r>
              <a:rPr lang="en-US" dirty="0"/>
              <a:t>.</a:t>
            </a:r>
          </a:p>
        </p:txBody>
      </p:sp>
      <p:sp>
        <p:nvSpPr>
          <p:cNvPr id="24" name="Picture Placeholder 24">
            <a:extLst>
              <a:ext uri="{FF2B5EF4-FFF2-40B4-BE49-F238E27FC236}">
                <a16:creationId xmlns:a16="http://schemas.microsoft.com/office/drawing/2014/main" id="{DBC494C6-3B8F-4224-92F7-613D6D61555B}"/>
              </a:ext>
            </a:extLst>
          </p:cNvPr>
          <p:cNvSpPr>
            <a:spLocks noGrp="1"/>
          </p:cNvSpPr>
          <p:nvPr>
            <p:ph type="pic" sz="quarter" idx="35" hasCustomPrompt="1"/>
          </p:nvPr>
        </p:nvSpPr>
        <p:spPr>
          <a:xfrm>
            <a:off x="8249486" y="1361963"/>
            <a:ext cx="3672000" cy="28800"/>
          </a:xfrm>
          <a:solidFill>
            <a:schemeClr val="accent4"/>
          </a:solidFill>
          <a:ln>
            <a:noFill/>
          </a:ln>
        </p:spPr>
        <p:txBody>
          <a:bodyPr/>
          <a:lstStyle>
            <a:lvl1pPr>
              <a:defRPr sz="100"/>
            </a:lvl1pPr>
          </a:lstStyle>
          <a:p>
            <a:r>
              <a:rPr lang="en-US" dirty="0"/>
              <a:t>.</a:t>
            </a:r>
          </a:p>
        </p:txBody>
      </p:sp>
      <p:sp>
        <p:nvSpPr>
          <p:cNvPr id="19" name="Title 1">
            <a:extLst>
              <a:ext uri="{FF2B5EF4-FFF2-40B4-BE49-F238E27FC236}">
                <a16:creationId xmlns:a16="http://schemas.microsoft.com/office/drawing/2014/main" id="{A777474D-3C2D-44B6-91A4-4BD1D8ED9D18}"/>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16" name="TextBox 15">
            <a:extLst>
              <a:ext uri="{FF2B5EF4-FFF2-40B4-BE49-F238E27FC236}">
                <a16:creationId xmlns:a16="http://schemas.microsoft.com/office/drawing/2014/main" id="{C5BE8BBD-8DA8-45AA-995A-9F149E50C0BC}"/>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28695480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4" name="Picture Placeholder 3">
            <a:extLst>
              <a:ext uri="{FF2B5EF4-FFF2-40B4-BE49-F238E27FC236}">
                <a16:creationId xmlns:a16="http://schemas.microsoft.com/office/drawing/2014/main" id="{915F9CBB-E821-4E2F-A816-2A6B3BD027DC}"/>
              </a:ext>
            </a:extLst>
          </p:cNvPr>
          <p:cNvSpPr>
            <a:spLocks noGrp="1"/>
          </p:cNvSpPr>
          <p:nvPr>
            <p:ph type="pic" sz="quarter" idx="19"/>
          </p:nvPr>
        </p:nvSpPr>
        <p:spPr>
          <a:xfrm>
            <a:off x="263525" y="1125538"/>
            <a:ext cx="3672234" cy="4607718"/>
          </a:xfrm>
          <a:noFill/>
        </p:spPr>
        <p:txBody>
          <a:bodyPr tIns="684000" anchor="ctr"/>
          <a:lstStyle>
            <a:lvl1pPr algn="ctr">
              <a:defRPr>
                <a:solidFill>
                  <a:schemeClr val="accent4"/>
                </a:solidFill>
              </a:defRPr>
            </a:lvl1pPr>
          </a:lstStyle>
          <a:p>
            <a:r>
              <a:rPr lang="en-US" dirty="0"/>
              <a:t>Click icon to add picture</a:t>
            </a:r>
          </a:p>
        </p:txBody>
      </p:sp>
      <p:sp>
        <p:nvSpPr>
          <p:cNvPr id="16" name="Picture Placeholder 3">
            <a:extLst>
              <a:ext uri="{FF2B5EF4-FFF2-40B4-BE49-F238E27FC236}">
                <a16:creationId xmlns:a16="http://schemas.microsoft.com/office/drawing/2014/main" id="{54879FBB-2471-4EEA-96E3-1852E4522488}"/>
              </a:ext>
            </a:extLst>
          </p:cNvPr>
          <p:cNvSpPr>
            <a:spLocks noGrp="1"/>
          </p:cNvSpPr>
          <p:nvPr>
            <p:ph type="pic" sz="quarter" idx="20"/>
          </p:nvPr>
        </p:nvSpPr>
        <p:spPr>
          <a:xfrm>
            <a:off x="4256389" y="1125538"/>
            <a:ext cx="3672234" cy="4607718"/>
          </a:xfrm>
          <a:noFill/>
        </p:spPr>
        <p:txBody>
          <a:bodyPr tIns="684000" anchor="ctr"/>
          <a:lstStyle>
            <a:lvl1pPr algn="ctr">
              <a:defRPr>
                <a:solidFill>
                  <a:schemeClr val="accent4"/>
                </a:solidFill>
              </a:defRPr>
            </a:lvl1pPr>
          </a:lstStyle>
          <a:p>
            <a:r>
              <a:rPr lang="en-US" dirty="0"/>
              <a:t>Click icon to add picture</a:t>
            </a:r>
          </a:p>
        </p:txBody>
      </p:sp>
      <p:sp>
        <p:nvSpPr>
          <p:cNvPr id="17" name="Picture Placeholder 3">
            <a:extLst>
              <a:ext uri="{FF2B5EF4-FFF2-40B4-BE49-F238E27FC236}">
                <a16:creationId xmlns:a16="http://schemas.microsoft.com/office/drawing/2014/main" id="{C8A19E55-5FD1-41A7-9330-CBE422A2F983}"/>
              </a:ext>
            </a:extLst>
          </p:cNvPr>
          <p:cNvSpPr>
            <a:spLocks noGrp="1"/>
          </p:cNvSpPr>
          <p:nvPr>
            <p:ph type="pic" sz="quarter" idx="21"/>
          </p:nvPr>
        </p:nvSpPr>
        <p:spPr>
          <a:xfrm>
            <a:off x="8249252" y="1125538"/>
            <a:ext cx="3672234" cy="4607718"/>
          </a:xfrm>
          <a:noFill/>
        </p:spPr>
        <p:txBody>
          <a:bodyPr tIns="684000" anchor="ctr"/>
          <a:lstStyle>
            <a:lvl1pPr algn="ctr">
              <a:defRPr>
                <a:solidFill>
                  <a:schemeClr val="accent4"/>
                </a:solidFill>
              </a:defRPr>
            </a:lvl1pPr>
          </a:lstStyle>
          <a:p>
            <a:r>
              <a:rPr lang="en-US" dirty="0"/>
              <a:t>Click icon to add picture</a:t>
            </a:r>
          </a:p>
        </p:txBody>
      </p:sp>
      <p:sp>
        <p:nvSpPr>
          <p:cNvPr id="45" name="Text Placeholder 11">
            <a:extLst>
              <a:ext uri="{FF2B5EF4-FFF2-40B4-BE49-F238E27FC236}">
                <a16:creationId xmlns:a16="http://schemas.microsoft.com/office/drawing/2014/main" id="{6207F6BF-44C7-488D-ADCD-98805D32C39F}"/>
              </a:ext>
            </a:extLst>
          </p:cNvPr>
          <p:cNvSpPr>
            <a:spLocks noGrp="1"/>
          </p:cNvSpPr>
          <p:nvPr>
            <p:ph type="body" sz="quarter" idx="22"/>
          </p:nvPr>
        </p:nvSpPr>
        <p:spPr bwMode="gray">
          <a:xfrm>
            <a:off x="267018" y="5902504"/>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46" name="Text Placeholder 11">
            <a:extLst>
              <a:ext uri="{FF2B5EF4-FFF2-40B4-BE49-F238E27FC236}">
                <a16:creationId xmlns:a16="http://schemas.microsoft.com/office/drawing/2014/main" id="{DC9F35B5-C9B8-4D17-8513-69D23F7BF18C}"/>
              </a:ext>
            </a:extLst>
          </p:cNvPr>
          <p:cNvSpPr>
            <a:spLocks noGrp="1"/>
          </p:cNvSpPr>
          <p:nvPr>
            <p:ph type="body" sz="quarter" idx="23"/>
          </p:nvPr>
        </p:nvSpPr>
        <p:spPr bwMode="gray">
          <a:xfrm>
            <a:off x="4259881" y="5902504"/>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a:p>
            <a:pPr lvl="1"/>
            <a:endParaRPr lang="en-US" dirty="0"/>
          </a:p>
        </p:txBody>
      </p:sp>
      <p:sp>
        <p:nvSpPr>
          <p:cNvPr id="47" name="Text Placeholder 11">
            <a:extLst>
              <a:ext uri="{FF2B5EF4-FFF2-40B4-BE49-F238E27FC236}">
                <a16:creationId xmlns:a16="http://schemas.microsoft.com/office/drawing/2014/main" id="{D2E389A2-EF80-4B19-AFA8-B0AA653E44C8}"/>
              </a:ext>
            </a:extLst>
          </p:cNvPr>
          <p:cNvSpPr>
            <a:spLocks noGrp="1"/>
          </p:cNvSpPr>
          <p:nvPr>
            <p:ph type="body" sz="quarter" idx="25"/>
          </p:nvPr>
        </p:nvSpPr>
        <p:spPr bwMode="gray">
          <a:xfrm>
            <a:off x="8252743" y="5902504"/>
            <a:ext cx="367223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22" name="Picture Placeholder 24">
            <a:extLst>
              <a:ext uri="{FF2B5EF4-FFF2-40B4-BE49-F238E27FC236}">
                <a16:creationId xmlns:a16="http://schemas.microsoft.com/office/drawing/2014/main" id="{A758364A-C806-4BA7-B792-DB90C9E819DB}"/>
              </a:ext>
            </a:extLst>
          </p:cNvPr>
          <p:cNvSpPr>
            <a:spLocks noGrp="1"/>
          </p:cNvSpPr>
          <p:nvPr>
            <p:ph type="pic" sz="quarter" idx="33" hasCustomPrompt="1"/>
          </p:nvPr>
        </p:nvSpPr>
        <p:spPr>
          <a:xfrm>
            <a:off x="264913" y="5789080"/>
            <a:ext cx="3672000" cy="28800"/>
          </a:xfrm>
          <a:solidFill>
            <a:schemeClr val="tx2"/>
          </a:solidFill>
          <a:ln>
            <a:noFill/>
          </a:ln>
        </p:spPr>
        <p:txBody>
          <a:bodyPr/>
          <a:lstStyle>
            <a:lvl1pPr>
              <a:defRPr sz="100">
                <a:solidFill>
                  <a:schemeClr val="accent1"/>
                </a:solidFill>
              </a:defRPr>
            </a:lvl1pPr>
          </a:lstStyle>
          <a:p>
            <a:r>
              <a:rPr lang="en-US" dirty="0"/>
              <a:t>.</a:t>
            </a:r>
          </a:p>
        </p:txBody>
      </p:sp>
      <p:sp>
        <p:nvSpPr>
          <p:cNvPr id="23" name="Picture Placeholder 24">
            <a:extLst>
              <a:ext uri="{FF2B5EF4-FFF2-40B4-BE49-F238E27FC236}">
                <a16:creationId xmlns:a16="http://schemas.microsoft.com/office/drawing/2014/main" id="{C4A23AB8-CD51-4058-8CC8-C01436097FCF}"/>
              </a:ext>
            </a:extLst>
          </p:cNvPr>
          <p:cNvSpPr>
            <a:spLocks noGrp="1"/>
          </p:cNvSpPr>
          <p:nvPr>
            <p:ph type="pic" sz="quarter" idx="34" hasCustomPrompt="1"/>
          </p:nvPr>
        </p:nvSpPr>
        <p:spPr>
          <a:xfrm>
            <a:off x="4256388" y="5789080"/>
            <a:ext cx="3672000" cy="28800"/>
          </a:xfrm>
          <a:solidFill>
            <a:schemeClr val="tx1"/>
          </a:solidFill>
          <a:ln>
            <a:noFill/>
          </a:ln>
        </p:spPr>
        <p:txBody>
          <a:bodyPr/>
          <a:lstStyle>
            <a:lvl1pPr>
              <a:defRPr sz="100"/>
            </a:lvl1pPr>
          </a:lstStyle>
          <a:p>
            <a:r>
              <a:rPr lang="en-US" dirty="0"/>
              <a:t>..</a:t>
            </a:r>
          </a:p>
        </p:txBody>
      </p:sp>
      <p:sp>
        <p:nvSpPr>
          <p:cNvPr id="24" name="Picture Placeholder 24">
            <a:extLst>
              <a:ext uri="{FF2B5EF4-FFF2-40B4-BE49-F238E27FC236}">
                <a16:creationId xmlns:a16="http://schemas.microsoft.com/office/drawing/2014/main" id="{A1C057B5-5843-4C4F-8233-A70AE0C86453}"/>
              </a:ext>
            </a:extLst>
          </p:cNvPr>
          <p:cNvSpPr>
            <a:spLocks noGrp="1"/>
          </p:cNvSpPr>
          <p:nvPr>
            <p:ph type="pic" sz="quarter" idx="35" hasCustomPrompt="1"/>
          </p:nvPr>
        </p:nvSpPr>
        <p:spPr>
          <a:xfrm>
            <a:off x="8249486" y="5789080"/>
            <a:ext cx="3672000" cy="28800"/>
          </a:xfrm>
          <a:solidFill>
            <a:schemeClr val="accent4"/>
          </a:solidFill>
          <a:ln>
            <a:noFill/>
          </a:ln>
        </p:spPr>
        <p:txBody>
          <a:bodyPr/>
          <a:lstStyle>
            <a:lvl1pPr>
              <a:defRPr sz="100"/>
            </a:lvl1pPr>
          </a:lstStyle>
          <a:p>
            <a:r>
              <a:rPr lang="en-US" dirty="0"/>
              <a:t>.</a:t>
            </a:r>
          </a:p>
        </p:txBody>
      </p:sp>
      <p:sp>
        <p:nvSpPr>
          <p:cNvPr id="19" name="Title 1">
            <a:extLst>
              <a:ext uri="{FF2B5EF4-FFF2-40B4-BE49-F238E27FC236}">
                <a16:creationId xmlns:a16="http://schemas.microsoft.com/office/drawing/2014/main" id="{939DA7FE-EFD8-44FB-A789-66635C85AA8C}"/>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15" name="TextBox 14">
            <a:extLst>
              <a:ext uri="{FF2B5EF4-FFF2-40B4-BE49-F238E27FC236}">
                <a16:creationId xmlns:a16="http://schemas.microsoft.com/office/drawing/2014/main" id="{D8271637-1CDA-43C0-AACC-D0B663F26B67}"/>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22524427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4" name="Picture Placeholder 3">
            <a:extLst>
              <a:ext uri="{FF2B5EF4-FFF2-40B4-BE49-F238E27FC236}">
                <a16:creationId xmlns:a16="http://schemas.microsoft.com/office/drawing/2014/main" id="{915F9CBB-E821-4E2F-A816-2A6B3BD027DC}"/>
              </a:ext>
            </a:extLst>
          </p:cNvPr>
          <p:cNvSpPr>
            <a:spLocks noGrp="1"/>
          </p:cNvSpPr>
          <p:nvPr>
            <p:ph type="pic" sz="quarter" idx="19"/>
          </p:nvPr>
        </p:nvSpPr>
        <p:spPr>
          <a:xfrm>
            <a:off x="263525" y="3861048"/>
            <a:ext cx="3672234" cy="1932336"/>
          </a:xfrm>
          <a:noFill/>
        </p:spPr>
        <p:txBody>
          <a:bodyPr tIns="432000" anchor="ctr"/>
          <a:lstStyle>
            <a:lvl1pPr algn="ctr">
              <a:defRPr>
                <a:solidFill>
                  <a:schemeClr val="accent4"/>
                </a:solidFill>
              </a:defRPr>
            </a:lvl1pPr>
          </a:lstStyle>
          <a:p>
            <a:r>
              <a:rPr lang="en-US" dirty="0"/>
              <a:t>Click icon to add picture</a:t>
            </a:r>
          </a:p>
        </p:txBody>
      </p:sp>
      <p:sp>
        <p:nvSpPr>
          <p:cNvPr id="16" name="Picture Placeholder 3">
            <a:extLst>
              <a:ext uri="{FF2B5EF4-FFF2-40B4-BE49-F238E27FC236}">
                <a16:creationId xmlns:a16="http://schemas.microsoft.com/office/drawing/2014/main" id="{54879FBB-2471-4EEA-96E3-1852E4522488}"/>
              </a:ext>
            </a:extLst>
          </p:cNvPr>
          <p:cNvSpPr>
            <a:spLocks noGrp="1"/>
          </p:cNvSpPr>
          <p:nvPr>
            <p:ph type="pic" sz="quarter" idx="20"/>
          </p:nvPr>
        </p:nvSpPr>
        <p:spPr>
          <a:xfrm>
            <a:off x="4256389" y="3861048"/>
            <a:ext cx="3672234" cy="1932336"/>
          </a:xfrm>
          <a:noFill/>
        </p:spPr>
        <p:txBody>
          <a:bodyPr tIns="432000" anchor="ctr"/>
          <a:lstStyle>
            <a:lvl1pPr algn="ctr">
              <a:defRPr>
                <a:solidFill>
                  <a:schemeClr val="accent4"/>
                </a:solidFill>
              </a:defRPr>
            </a:lvl1pPr>
          </a:lstStyle>
          <a:p>
            <a:r>
              <a:rPr lang="en-US" dirty="0"/>
              <a:t>Click icon to add picture</a:t>
            </a:r>
          </a:p>
        </p:txBody>
      </p:sp>
      <p:sp>
        <p:nvSpPr>
          <p:cNvPr id="17" name="Picture Placeholder 3">
            <a:extLst>
              <a:ext uri="{FF2B5EF4-FFF2-40B4-BE49-F238E27FC236}">
                <a16:creationId xmlns:a16="http://schemas.microsoft.com/office/drawing/2014/main" id="{C8A19E55-5FD1-41A7-9330-CBE422A2F983}"/>
              </a:ext>
            </a:extLst>
          </p:cNvPr>
          <p:cNvSpPr>
            <a:spLocks noGrp="1"/>
          </p:cNvSpPr>
          <p:nvPr>
            <p:ph type="pic" sz="quarter" idx="21"/>
          </p:nvPr>
        </p:nvSpPr>
        <p:spPr>
          <a:xfrm>
            <a:off x="8249252" y="3861048"/>
            <a:ext cx="3672234" cy="1932336"/>
          </a:xfrm>
          <a:noFill/>
        </p:spPr>
        <p:txBody>
          <a:bodyPr tIns="432000" anchor="ctr"/>
          <a:lstStyle>
            <a:lvl1pPr algn="ctr">
              <a:defRPr>
                <a:solidFill>
                  <a:schemeClr val="accent4"/>
                </a:solidFill>
              </a:defRPr>
            </a:lvl1pPr>
          </a:lstStyle>
          <a:p>
            <a:r>
              <a:rPr lang="en-US" dirty="0"/>
              <a:t>Click icon to add picture</a:t>
            </a:r>
          </a:p>
        </p:txBody>
      </p:sp>
      <p:sp>
        <p:nvSpPr>
          <p:cNvPr id="31" name="Picture Placeholder 3">
            <a:extLst>
              <a:ext uri="{FF2B5EF4-FFF2-40B4-BE49-F238E27FC236}">
                <a16:creationId xmlns:a16="http://schemas.microsoft.com/office/drawing/2014/main" id="{F40D1890-8040-4006-A3B9-446A3E6E0CFB}"/>
              </a:ext>
            </a:extLst>
          </p:cNvPr>
          <p:cNvSpPr>
            <a:spLocks noGrp="1"/>
          </p:cNvSpPr>
          <p:nvPr>
            <p:ph type="pic" sz="quarter" idx="25"/>
          </p:nvPr>
        </p:nvSpPr>
        <p:spPr>
          <a:xfrm>
            <a:off x="263525" y="1125539"/>
            <a:ext cx="3672234" cy="1943421"/>
          </a:xfrm>
          <a:noFill/>
        </p:spPr>
        <p:txBody>
          <a:bodyPr tIns="432000" anchor="ctr"/>
          <a:lstStyle>
            <a:lvl1pPr algn="ctr">
              <a:defRPr>
                <a:solidFill>
                  <a:schemeClr val="accent4"/>
                </a:solidFill>
              </a:defRPr>
            </a:lvl1pPr>
          </a:lstStyle>
          <a:p>
            <a:r>
              <a:rPr lang="en-US" dirty="0"/>
              <a:t>Click icon to add picture</a:t>
            </a:r>
          </a:p>
        </p:txBody>
      </p:sp>
      <p:sp>
        <p:nvSpPr>
          <p:cNvPr id="32" name="Picture Placeholder 3">
            <a:extLst>
              <a:ext uri="{FF2B5EF4-FFF2-40B4-BE49-F238E27FC236}">
                <a16:creationId xmlns:a16="http://schemas.microsoft.com/office/drawing/2014/main" id="{47177829-69B6-4B8D-AA32-306D7D789445}"/>
              </a:ext>
            </a:extLst>
          </p:cNvPr>
          <p:cNvSpPr>
            <a:spLocks noGrp="1"/>
          </p:cNvSpPr>
          <p:nvPr>
            <p:ph type="pic" sz="quarter" idx="26"/>
          </p:nvPr>
        </p:nvSpPr>
        <p:spPr>
          <a:xfrm>
            <a:off x="4256389" y="1125539"/>
            <a:ext cx="3672234" cy="1943421"/>
          </a:xfrm>
          <a:noFill/>
        </p:spPr>
        <p:txBody>
          <a:bodyPr tIns="432000" anchor="ctr"/>
          <a:lstStyle>
            <a:lvl1pPr algn="ctr">
              <a:defRPr>
                <a:solidFill>
                  <a:schemeClr val="accent4"/>
                </a:solidFill>
              </a:defRPr>
            </a:lvl1pPr>
          </a:lstStyle>
          <a:p>
            <a:r>
              <a:rPr lang="en-US" dirty="0"/>
              <a:t>Click icon to add picture</a:t>
            </a:r>
          </a:p>
        </p:txBody>
      </p:sp>
      <p:sp>
        <p:nvSpPr>
          <p:cNvPr id="33" name="Picture Placeholder 3">
            <a:extLst>
              <a:ext uri="{FF2B5EF4-FFF2-40B4-BE49-F238E27FC236}">
                <a16:creationId xmlns:a16="http://schemas.microsoft.com/office/drawing/2014/main" id="{D9296858-018B-48AE-96A4-CE6634F857C5}"/>
              </a:ext>
            </a:extLst>
          </p:cNvPr>
          <p:cNvSpPr>
            <a:spLocks noGrp="1"/>
          </p:cNvSpPr>
          <p:nvPr>
            <p:ph type="pic" sz="quarter" idx="27"/>
          </p:nvPr>
        </p:nvSpPr>
        <p:spPr>
          <a:xfrm>
            <a:off x="8249252" y="1125539"/>
            <a:ext cx="3672234" cy="1943421"/>
          </a:xfrm>
          <a:noFill/>
        </p:spPr>
        <p:txBody>
          <a:bodyPr tIns="432000" anchor="ctr"/>
          <a:lstStyle>
            <a:lvl1pPr algn="ctr">
              <a:defRPr>
                <a:solidFill>
                  <a:schemeClr val="accent4"/>
                </a:solidFill>
              </a:defRPr>
            </a:lvl1pPr>
          </a:lstStyle>
          <a:p>
            <a:r>
              <a:rPr lang="en-US" dirty="0"/>
              <a:t>Click icon to add picture</a:t>
            </a:r>
          </a:p>
        </p:txBody>
      </p:sp>
      <p:sp>
        <p:nvSpPr>
          <p:cNvPr id="40" name="Text Placeholder 11">
            <a:extLst>
              <a:ext uri="{FF2B5EF4-FFF2-40B4-BE49-F238E27FC236}">
                <a16:creationId xmlns:a16="http://schemas.microsoft.com/office/drawing/2014/main" id="{14FDA7B6-0CB9-4801-8BCD-C533322EEF89}"/>
              </a:ext>
            </a:extLst>
          </p:cNvPr>
          <p:cNvSpPr>
            <a:spLocks noGrp="1"/>
          </p:cNvSpPr>
          <p:nvPr>
            <p:ph type="body" sz="quarter" idx="22"/>
          </p:nvPr>
        </p:nvSpPr>
        <p:spPr bwMode="gray">
          <a:xfrm>
            <a:off x="267018" y="3234310"/>
            <a:ext cx="3672235" cy="252000"/>
          </a:xfrm>
        </p:spPr>
        <p:txBody>
          <a:bodyPr lIns="0" tIns="0" rIns="0" anchor="t"/>
          <a:lstStyle>
            <a:lvl1pPr marL="0" indent="0">
              <a:lnSpc>
                <a:spcPct val="100000"/>
              </a:lnSpc>
              <a:spcBef>
                <a:spcPts val="100"/>
              </a:spcBef>
              <a:buFont typeface="Arial" panose="020B0604020202020204" pitchFamily="34" charset="0"/>
              <a:buNone/>
              <a:defRPr sz="14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41" name="Text Placeholder 11">
            <a:extLst>
              <a:ext uri="{FF2B5EF4-FFF2-40B4-BE49-F238E27FC236}">
                <a16:creationId xmlns:a16="http://schemas.microsoft.com/office/drawing/2014/main" id="{01E9159C-B757-487C-ACBC-90F7041B08B6}"/>
              </a:ext>
            </a:extLst>
          </p:cNvPr>
          <p:cNvSpPr>
            <a:spLocks noGrp="1"/>
          </p:cNvSpPr>
          <p:nvPr>
            <p:ph type="body" sz="quarter" idx="23"/>
          </p:nvPr>
        </p:nvSpPr>
        <p:spPr bwMode="gray">
          <a:xfrm>
            <a:off x="4259881" y="3234310"/>
            <a:ext cx="3672235" cy="252000"/>
          </a:xfrm>
        </p:spPr>
        <p:txBody>
          <a:bodyPr lIns="0" tIns="0" rIns="0" anchor="t"/>
          <a:lstStyle>
            <a:lvl1pPr marL="0" indent="0">
              <a:lnSpc>
                <a:spcPct val="100000"/>
              </a:lnSpc>
              <a:spcBef>
                <a:spcPts val="100"/>
              </a:spcBef>
              <a:buFont typeface="Arial" panose="020B0604020202020204" pitchFamily="34" charset="0"/>
              <a:buNone/>
              <a:defRPr sz="14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42" name="Text Placeholder 11">
            <a:extLst>
              <a:ext uri="{FF2B5EF4-FFF2-40B4-BE49-F238E27FC236}">
                <a16:creationId xmlns:a16="http://schemas.microsoft.com/office/drawing/2014/main" id="{689B320E-7199-4B9B-BBB6-BECC119A6105}"/>
              </a:ext>
            </a:extLst>
          </p:cNvPr>
          <p:cNvSpPr>
            <a:spLocks noGrp="1"/>
          </p:cNvSpPr>
          <p:nvPr>
            <p:ph type="body" sz="quarter" idx="28"/>
          </p:nvPr>
        </p:nvSpPr>
        <p:spPr bwMode="gray">
          <a:xfrm>
            <a:off x="8252743" y="3234310"/>
            <a:ext cx="3672235" cy="252000"/>
          </a:xfrm>
        </p:spPr>
        <p:txBody>
          <a:bodyPr lIns="0" tIns="0" rIns="0" anchor="t"/>
          <a:lstStyle>
            <a:lvl1pPr marL="0" indent="0">
              <a:lnSpc>
                <a:spcPct val="100000"/>
              </a:lnSpc>
              <a:spcBef>
                <a:spcPts val="100"/>
              </a:spcBef>
              <a:buFont typeface="Arial" panose="020B0604020202020204" pitchFamily="34" charset="0"/>
              <a:buNone/>
              <a:defRPr sz="14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47" name="Text Placeholder 11">
            <a:extLst>
              <a:ext uri="{FF2B5EF4-FFF2-40B4-BE49-F238E27FC236}">
                <a16:creationId xmlns:a16="http://schemas.microsoft.com/office/drawing/2014/main" id="{4C194628-5843-4993-8645-21D277A5F84B}"/>
              </a:ext>
            </a:extLst>
          </p:cNvPr>
          <p:cNvSpPr>
            <a:spLocks noGrp="1"/>
          </p:cNvSpPr>
          <p:nvPr>
            <p:ph type="body" sz="quarter" idx="29"/>
          </p:nvPr>
        </p:nvSpPr>
        <p:spPr bwMode="gray">
          <a:xfrm>
            <a:off x="267018" y="5974512"/>
            <a:ext cx="3672235" cy="252000"/>
          </a:xfrm>
        </p:spPr>
        <p:txBody>
          <a:bodyPr lIns="0" tIns="0" rIns="0" anchor="t"/>
          <a:lstStyle>
            <a:lvl1pPr marL="0" indent="0">
              <a:lnSpc>
                <a:spcPct val="100000"/>
              </a:lnSpc>
              <a:spcBef>
                <a:spcPts val="100"/>
              </a:spcBef>
              <a:buFont typeface="Arial" panose="020B0604020202020204" pitchFamily="34" charset="0"/>
              <a:buNone/>
              <a:defRPr sz="14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48" name="Text Placeholder 11">
            <a:extLst>
              <a:ext uri="{FF2B5EF4-FFF2-40B4-BE49-F238E27FC236}">
                <a16:creationId xmlns:a16="http://schemas.microsoft.com/office/drawing/2014/main" id="{01EBD6AF-BB8D-4CD7-89EF-691423556D15}"/>
              </a:ext>
            </a:extLst>
          </p:cNvPr>
          <p:cNvSpPr>
            <a:spLocks noGrp="1"/>
          </p:cNvSpPr>
          <p:nvPr>
            <p:ph type="body" sz="quarter" idx="30"/>
          </p:nvPr>
        </p:nvSpPr>
        <p:spPr bwMode="gray">
          <a:xfrm>
            <a:off x="4259881" y="5974512"/>
            <a:ext cx="3672235" cy="252000"/>
          </a:xfrm>
        </p:spPr>
        <p:txBody>
          <a:bodyPr lIns="0" tIns="0" rIns="0" anchor="t"/>
          <a:lstStyle>
            <a:lvl1pPr marL="0" indent="0">
              <a:lnSpc>
                <a:spcPct val="100000"/>
              </a:lnSpc>
              <a:spcBef>
                <a:spcPts val="100"/>
              </a:spcBef>
              <a:buFont typeface="Arial" panose="020B0604020202020204" pitchFamily="34" charset="0"/>
              <a:buNone/>
              <a:defRPr sz="14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49" name="Text Placeholder 11">
            <a:extLst>
              <a:ext uri="{FF2B5EF4-FFF2-40B4-BE49-F238E27FC236}">
                <a16:creationId xmlns:a16="http://schemas.microsoft.com/office/drawing/2014/main" id="{DBDC85D8-AC49-4BE9-9A89-F6EADB551C65}"/>
              </a:ext>
            </a:extLst>
          </p:cNvPr>
          <p:cNvSpPr>
            <a:spLocks noGrp="1"/>
          </p:cNvSpPr>
          <p:nvPr>
            <p:ph type="body" sz="quarter" idx="31"/>
          </p:nvPr>
        </p:nvSpPr>
        <p:spPr bwMode="gray">
          <a:xfrm>
            <a:off x="8252743" y="5974512"/>
            <a:ext cx="3672235" cy="252000"/>
          </a:xfrm>
        </p:spPr>
        <p:txBody>
          <a:bodyPr lIns="0" tIns="0" rIns="0" anchor="t"/>
          <a:lstStyle>
            <a:lvl1pPr marL="0" indent="0">
              <a:lnSpc>
                <a:spcPct val="100000"/>
              </a:lnSpc>
              <a:spcBef>
                <a:spcPts val="100"/>
              </a:spcBef>
              <a:buFont typeface="Arial" panose="020B0604020202020204" pitchFamily="34" charset="0"/>
              <a:buNone/>
              <a:defRPr sz="14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24" name="Picture Placeholder 24">
            <a:extLst>
              <a:ext uri="{FF2B5EF4-FFF2-40B4-BE49-F238E27FC236}">
                <a16:creationId xmlns:a16="http://schemas.microsoft.com/office/drawing/2014/main" id="{51A76A6F-9726-43A3-9939-6601AB2E5F93}"/>
              </a:ext>
            </a:extLst>
          </p:cNvPr>
          <p:cNvSpPr>
            <a:spLocks noGrp="1"/>
          </p:cNvSpPr>
          <p:nvPr>
            <p:ph type="pic" sz="quarter" idx="38" hasCustomPrompt="1"/>
          </p:nvPr>
        </p:nvSpPr>
        <p:spPr>
          <a:xfrm>
            <a:off x="264913" y="3123000"/>
            <a:ext cx="3672000" cy="28800"/>
          </a:xfrm>
          <a:solidFill>
            <a:schemeClr val="tx2"/>
          </a:solidFill>
          <a:ln>
            <a:noFill/>
          </a:ln>
        </p:spPr>
        <p:txBody>
          <a:bodyPr/>
          <a:lstStyle>
            <a:lvl1pPr>
              <a:defRPr sz="100"/>
            </a:lvl1pPr>
          </a:lstStyle>
          <a:p>
            <a:r>
              <a:rPr lang="en-US" dirty="0"/>
              <a:t>.</a:t>
            </a:r>
          </a:p>
        </p:txBody>
      </p:sp>
      <p:sp>
        <p:nvSpPr>
          <p:cNvPr id="27" name="Picture Placeholder 24">
            <a:extLst>
              <a:ext uri="{FF2B5EF4-FFF2-40B4-BE49-F238E27FC236}">
                <a16:creationId xmlns:a16="http://schemas.microsoft.com/office/drawing/2014/main" id="{1F49639A-9F3A-42AB-A06C-443FC51AF4AE}"/>
              </a:ext>
            </a:extLst>
          </p:cNvPr>
          <p:cNvSpPr>
            <a:spLocks noGrp="1"/>
          </p:cNvSpPr>
          <p:nvPr>
            <p:ph type="pic" sz="quarter" idx="39" hasCustomPrompt="1"/>
          </p:nvPr>
        </p:nvSpPr>
        <p:spPr>
          <a:xfrm>
            <a:off x="4256388" y="3123000"/>
            <a:ext cx="3672000" cy="28800"/>
          </a:xfrm>
          <a:solidFill>
            <a:schemeClr val="tx1"/>
          </a:solidFill>
          <a:ln>
            <a:noFill/>
          </a:ln>
        </p:spPr>
        <p:txBody>
          <a:bodyPr/>
          <a:lstStyle>
            <a:lvl1pPr>
              <a:defRPr sz="100"/>
            </a:lvl1pPr>
          </a:lstStyle>
          <a:p>
            <a:r>
              <a:rPr lang="en-US" dirty="0"/>
              <a:t>.</a:t>
            </a:r>
          </a:p>
        </p:txBody>
      </p:sp>
      <p:sp>
        <p:nvSpPr>
          <p:cNvPr id="28" name="Picture Placeholder 24">
            <a:extLst>
              <a:ext uri="{FF2B5EF4-FFF2-40B4-BE49-F238E27FC236}">
                <a16:creationId xmlns:a16="http://schemas.microsoft.com/office/drawing/2014/main" id="{CE020488-ED30-4128-948F-1CB1B01F2572}"/>
              </a:ext>
            </a:extLst>
          </p:cNvPr>
          <p:cNvSpPr>
            <a:spLocks noGrp="1"/>
          </p:cNvSpPr>
          <p:nvPr>
            <p:ph type="pic" sz="quarter" idx="40" hasCustomPrompt="1"/>
          </p:nvPr>
        </p:nvSpPr>
        <p:spPr>
          <a:xfrm>
            <a:off x="8249486" y="3123000"/>
            <a:ext cx="3672000" cy="28800"/>
          </a:xfrm>
          <a:solidFill>
            <a:schemeClr val="accent4"/>
          </a:solidFill>
          <a:ln>
            <a:noFill/>
          </a:ln>
        </p:spPr>
        <p:txBody>
          <a:bodyPr/>
          <a:lstStyle>
            <a:lvl1pPr>
              <a:defRPr sz="100"/>
            </a:lvl1pPr>
          </a:lstStyle>
          <a:p>
            <a:r>
              <a:rPr lang="en-US" dirty="0"/>
              <a:t>.</a:t>
            </a:r>
          </a:p>
        </p:txBody>
      </p:sp>
      <p:sp>
        <p:nvSpPr>
          <p:cNvPr id="29" name="Picture Placeholder 24">
            <a:extLst>
              <a:ext uri="{FF2B5EF4-FFF2-40B4-BE49-F238E27FC236}">
                <a16:creationId xmlns:a16="http://schemas.microsoft.com/office/drawing/2014/main" id="{13189C19-C697-4452-8480-B4E0E6473F3A}"/>
              </a:ext>
            </a:extLst>
          </p:cNvPr>
          <p:cNvSpPr>
            <a:spLocks noGrp="1"/>
          </p:cNvSpPr>
          <p:nvPr>
            <p:ph type="pic" sz="quarter" idx="41" hasCustomPrompt="1"/>
          </p:nvPr>
        </p:nvSpPr>
        <p:spPr>
          <a:xfrm>
            <a:off x="264913" y="5862872"/>
            <a:ext cx="3672000" cy="28800"/>
          </a:xfrm>
          <a:solidFill>
            <a:schemeClr val="tx2"/>
          </a:solidFill>
          <a:ln>
            <a:noFill/>
          </a:ln>
        </p:spPr>
        <p:txBody>
          <a:bodyPr/>
          <a:lstStyle>
            <a:lvl1pPr>
              <a:defRPr sz="100"/>
            </a:lvl1pPr>
          </a:lstStyle>
          <a:p>
            <a:r>
              <a:rPr lang="en-US" dirty="0"/>
              <a:t>.</a:t>
            </a:r>
          </a:p>
        </p:txBody>
      </p:sp>
      <p:sp>
        <p:nvSpPr>
          <p:cNvPr id="30" name="Picture Placeholder 24">
            <a:extLst>
              <a:ext uri="{FF2B5EF4-FFF2-40B4-BE49-F238E27FC236}">
                <a16:creationId xmlns:a16="http://schemas.microsoft.com/office/drawing/2014/main" id="{616C27DF-7E43-44C8-9CAB-63853C36EA54}"/>
              </a:ext>
            </a:extLst>
          </p:cNvPr>
          <p:cNvSpPr>
            <a:spLocks noGrp="1"/>
          </p:cNvSpPr>
          <p:nvPr>
            <p:ph type="pic" sz="quarter" idx="42" hasCustomPrompt="1"/>
          </p:nvPr>
        </p:nvSpPr>
        <p:spPr>
          <a:xfrm>
            <a:off x="4256388" y="5862872"/>
            <a:ext cx="3672000" cy="28800"/>
          </a:xfrm>
          <a:solidFill>
            <a:schemeClr val="tx1"/>
          </a:solidFill>
          <a:ln>
            <a:noFill/>
          </a:ln>
        </p:spPr>
        <p:txBody>
          <a:bodyPr/>
          <a:lstStyle>
            <a:lvl1pPr>
              <a:defRPr sz="100"/>
            </a:lvl1pPr>
          </a:lstStyle>
          <a:p>
            <a:r>
              <a:rPr lang="en-US" dirty="0"/>
              <a:t>.</a:t>
            </a:r>
          </a:p>
        </p:txBody>
      </p:sp>
      <p:sp>
        <p:nvSpPr>
          <p:cNvPr id="34" name="Picture Placeholder 24">
            <a:extLst>
              <a:ext uri="{FF2B5EF4-FFF2-40B4-BE49-F238E27FC236}">
                <a16:creationId xmlns:a16="http://schemas.microsoft.com/office/drawing/2014/main" id="{4CE7327F-C0CB-4904-BC53-6EFE8960396B}"/>
              </a:ext>
            </a:extLst>
          </p:cNvPr>
          <p:cNvSpPr>
            <a:spLocks noGrp="1"/>
          </p:cNvSpPr>
          <p:nvPr>
            <p:ph type="pic" sz="quarter" idx="43" hasCustomPrompt="1"/>
          </p:nvPr>
        </p:nvSpPr>
        <p:spPr>
          <a:xfrm>
            <a:off x="8249486" y="5862872"/>
            <a:ext cx="3672000" cy="28800"/>
          </a:xfrm>
          <a:solidFill>
            <a:schemeClr val="accent4"/>
          </a:solidFill>
          <a:ln>
            <a:noFill/>
          </a:ln>
        </p:spPr>
        <p:txBody>
          <a:bodyPr/>
          <a:lstStyle>
            <a:lvl1pPr>
              <a:defRPr sz="100"/>
            </a:lvl1pPr>
          </a:lstStyle>
          <a:p>
            <a:r>
              <a:rPr lang="en-US" dirty="0"/>
              <a:t>.</a:t>
            </a:r>
          </a:p>
        </p:txBody>
      </p:sp>
      <p:sp>
        <p:nvSpPr>
          <p:cNvPr id="35" name="Title 1">
            <a:extLst>
              <a:ext uri="{FF2B5EF4-FFF2-40B4-BE49-F238E27FC236}">
                <a16:creationId xmlns:a16="http://schemas.microsoft.com/office/drawing/2014/main" id="{62076778-1C0B-4DF5-BED1-40F85B3978E8}"/>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25" name="TextBox 24">
            <a:extLst>
              <a:ext uri="{FF2B5EF4-FFF2-40B4-BE49-F238E27FC236}">
                <a16:creationId xmlns:a16="http://schemas.microsoft.com/office/drawing/2014/main" id="{8E18CAD8-34FD-4606-AC59-8AC5BDAFE843}"/>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3115243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3) &amp; Content (6)">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24" name="Text Placeholder 11">
            <a:extLst>
              <a:ext uri="{FF2B5EF4-FFF2-40B4-BE49-F238E27FC236}">
                <a16:creationId xmlns:a16="http://schemas.microsoft.com/office/drawing/2014/main" id="{3B05BF5E-4371-47AB-A1FF-B10995CF22FD}"/>
              </a:ext>
            </a:extLst>
          </p:cNvPr>
          <p:cNvSpPr>
            <a:spLocks noGrp="1"/>
          </p:cNvSpPr>
          <p:nvPr>
            <p:ph type="body" sz="quarter" idx="25"/>
          </p:nvPr>
        </p:nvSpPr>
        <p:spPr bwMode="gray">
          <a:xfrm>
            <a:off x="263525" y="4985012"/>
            <a:ext cx="2952153"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26" name="Text Placeholder 11">
            <a:extLst>
              <a:ext uri="{FF2B5EF4-FFF2-40B4-BE49-F238E27FC236}">
                <a16:creationId xmlns:a16="http://schemas.microsoft.com/office/drawing/2014/main" id="{6C90D6E3-10FE-4F7A-9BC6-9EE50B885561}"/>
              </a:ext>
            </a:extLst>
          </p:cNvPr>
          <p:cNvSpPr>
            <a:spLocks noGrp="1"/>
          </p:cNvSpPr>
          <p:nvPr>
            <p:ph type="body" sz="quarter" idx="23"/>
          </p:nvPr>
        </p:nvSpPr>
        <p:spPr bwMode="gray">
          <a:xfrm>
            <a:off x="263525" y="1473599"/>
            <a:ext cx="295215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27" name="Text Placeholder 11">
            <a:extLst>
              <a:ext uri="{FF2B5EF4-FFF2-40B4-BE49-F238E27FC236}">
                <a16:creationId xmlns:a16="http://schemas.microsoft.com/office/drawing/2014/main" id="{316FDD13-2FD3-4BDC-92B0-6E2A4E622EE2}"/>
              </a:ext>
            </a:extLst>
          </p:cNvPr>
          <p:cNvSpPr>
            <a:spLocks noGrp="1"/>
          </p:cNvSpPr>
          <p:nvPr>
            <p:ph type="body" sz="quarter" idx="24"/>
          </p:nvPr>
        </p:nvSpPr>
        <p:spPr bwMode="gray">
          <a:xfrm>
            <a:off x="263523" y="3240301"/>
            <a:ext cx="295215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28" name="Content Placeholder 3">
            <a:extLst>
              <a:ext uri="{FF2B5EF4-FFF2-40B4-BE49-F238E27FC236}">
                <a16:creationId xmlns:a16="http://schemas.microsoft.com/office/drawing/2014/main" id="{E2783D5F-0057-4639-BF27-31ED9E0868C1}"/>
              </a:ext>
            </a:extLst>
          </p:cNvPr>
          <p:cNvSpPr>
            <a:spLocks noGrp="1"/>
          </p:cNvSpPr>
          <p:nvPr>
            <p:ph sz="quarter" idx="26"/>
          </p:nvPr>
        </p:nvSpPr>
        <p:spPr bwMode="gray">
          <a:xfrm>
            <a:off x="263525" y="1844826"/>
            <a:ext cx="2952153" cy="1008108"/>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p:txBody>
      </p:sp>
      <p:sp>
        <p:nvSpPr>
          <p:cNvPr id="30" name="Content Placeholder 3">
            <a:extLst>
              <a:ext uri="{FF2B5EF4-FFF2-40B4-BE49-F238E27FC236}">
                <a16:creationId xmlns:a16="http://schemas.microsoft.com/office/drawing/2014/main" id="{B590CC18-1B6B-4861-868E-A6987D93954C}"/>
              </a:ext>
            </a:extLst>
          </p:cNvPr>
          <p:cNvSpPr>
            <a:spLocks noGrp="1"/>
          </p:cNvSpPr>
          <p:nvPr>
            <p:ph sz="quarter" idx="27"/>
          </p:nvPr>
        </p:nvSpPr>
        <p:spPr bwMode="gray">
          <a:xfrm>
            <a:off x="263525" y="3600531"/>
            <a:ext cx="2952153" cy="98233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p:txBody>
      </p:sp>
      <p:sp>
        <p:nvSpPr>
          <p:cNvPr id="32" name="Content Placeholder 3">
            <a:extLst>
              <a:ext uri="{FF2B5EF4-FFF2-40B4-BE49-F238E27FC236}">
                <a16:creationId xmlns:a16="http://schemas.microsoft.com/office/drawing/2014/main" id="{1CBF013C-2857-4ABA-A4A4-FB2F2770E661}"/>
              </a:ext>
            </a:extLst>
          </p:cNvPr>
          <p:cNvSpPr>
            <a:spLocks noGrp="1"/>
          </p:cNvSpPr>
          <p:nvPr>
            <p:ph sz="quarter" idx="28"/>
          </p:nvPr>
        </p:nvSpPr>
        <p:spPr bwMode="gray">
          <a:xfrm>
            <a:off x="263525" y="5362908"/>
            <a:ext cx="2952153" cy="98233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p:txBody>
      </p:sp>
      <p:sp>
        <p:nvSpPr>
          <p:cNvPr id="42" name="Content Placeholder 3">
            <a:extLst>
              <a:ext uri="{FF2B5EF4-FFF2-40B4-BE49-F238E27FC236}">
                <a16:creationId xmlns:a16="http://schemas.microsoft.com/office/drawing/2014/main" id="{76DE9C61-D509-4314-B722-D4958D1B5C13}"/>
              </a:ext>
            </a:extLst>
          </p:cNvPr>
          <p:cNvSpPr>
            <a:spLocks noGrp="1"/>
          </p:cNvSpPr>
          <p:nvPr>
            <p:ph sz="quarter" idx="29"/>
          </p:nvPr>
        </p:nvSpPr>
        <p:spPr bwMode="gray">
          <a:xfrm>
            <a:off x="3503712" y="1376172"/>
            <a:ext cx="8424763" cy="1476762"/>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Content Placeholder 3">
            <a:extLst>
              <a:ext uri="{FF2B5EF4-FFF2-40B4-BE49-F238E27FC236}">
                <a16:creationId xmlns:a16="http://schemas.microsoft.com/office/drawing/2014/main" id="{B07CE416-A776-4B9B-869E-F13DCB2194D7}"/>
              </a:ext>
            </a:extLst>
          </p:cNvPr>
          <p:cNvSpPr>
            <a:spLocks noGrp="1"/>
          </p:cNvSpPr>
          <p:nvPr>
            <p:ph sz="quarter" idx="30"/>
          </p:nvPr>
        </p:nvSpPr>
        <p:spPr bwMode="gray">
          <a:xfrm>
            <a:off x="3503712" y="3125397"/>
            <a:ext cx="8424763" cy="1457464"/>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4" name="Content Placeholder 3">
            <a:extLst>
              <a:ext uri="{FF2B5EF4-FFF2-40B4-BE49-F238E27FC236}">
                <a16:creationId xmlns:a16="http://schemas.microsoft.com/office/drawing/2014/main" id="{768861B8-49F9-4E24-A37A-AC60CAABF377}"/>
              </a:ext>
            </a:extLst>
          </p:cNvPr>
          <p:cNvSpPr>
            <a:spLocks noGrp="1"/>
          </p:cNvSpPr>
          <p:nvPr>
            <p:ph sz="quarter" idx="31"/>
          </p:nvPr>
        </p:nvSpPr>
        <p:spPr bwMode="gray">
          <a:xfrm>
            <a:off x="3503712" y="4887774"/>
            <a:ext cx="8424763" cy="1457464"/>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24">
            <a:extLst>
              <a:ext uri="{FF2B5EF4-FFF2-40B4-BE49-F238E27FC236}">
                <a16:creationId xmlns:a16="http://schemas.microsoft.com/office/drawing/2014/main" id="{8DF4088A-D2D3-4605-887F-33A4783C5A12}"/>
              </a:ext>
            </a:extLst>
          </p:cNvPr>
          <p:cNvSpPr>
            <a:spLocks noGrp="1"/>
          </p:cNvSpPr>
          <p:nvPr>
            <p:ph type="pic" sz="quarter" idx="35" hasCustomPrompt="1"/>
          </p:nvPr>
        </p:nvSpPr>
        <p:spPr>
          <a:xfrm>
            <a:off x="264913" y="1361963"/>
            <a:ext cx="2952000" cy="28800"/>
          </a:xfrm>
          <a:solidFill>
            <a:schemeClr val="tx2"/>
          </a:solidFill>
          <a:ln>
            <a:noFill/>
          </a:ln>
        </p:spPr>
        <p:txBody>
          <a:bodyPr/>
          <a:lstStyle>
            <a:lvl1pPr>
              <a:defRPr sz="100"/>
            </a:lvl1pPr>
          </a:lstStyle>
          <a:p>
            <a:r>
              <a:rPr lang="en-US" dirty="0"/>
              <a:t>.</a:t>
            </a:r>
          </a:p>
        </p:txBody>
      </p:sp>
      <p:sp>
        <p:nvSpPr>
          <p:cNvPr id="23" name="Picture Placeholder 24">
            <a:extLst>
              <a:ext uri="{FF2B5EF4-FFF2-40B4-BE49-F238E27FC236}">
                <a16:creationId xmlns:a16="http://schemas.microsoft.com/office/drawing/2014/main" id="{4D8EAB64-B0D8-4204-AF23-B0B252CEE221}"/>
              </a:ext>
            </a:extLst>
          </p:cNvPr>
          <p:cNvSpPr>
            <a:spLocks noGrp="1"/>
          </p:cNvSpPr>
          <p:nvPr>
            <p:ph type="pic" sz="quarter" idx="36" hasCustomPrompt="1"/>
          </p:nvPr>
        </p:nvSpPr>
        <p:spPr>
          <a:xfrm>
            <a:off x="264913" y="3128036"/>
            <a:ext cx="2952000" cy="28800"/>
          </a:xfrm>
          <a:solidFill>
            <a:schemeClr val="tx1"/>
          </a:solidFill>
          <a:ln>
            <a:noFill/>
          </a:ln>
        </p:spPr>
        <p:txBody>
          <a:bodyPr/>
          <a:lstStyle>
            <a:lvl1pPr>
              <a:defRPr sz="100"/>
            </a:lvl1pPr>
          </a:lstStyle>
          <a:p>
            <a:r>
              <a:rPr lang="en-US" dirty="0"/>
              <a:t>.</a:t>
            </a:r>
          </a:p>
        </p:txBody>
      </p:sp>
      <p:sp>
        <p:nvSpPr>
          <p:cNvPr id="25" name="Picture Placeholder 24">
            <a:extLst>
              <a:ext uri="{FF2B5EF4-FFF2-40B4-BE49-F238E27FC236}">
                <a16:creationId xmlns:a16="http://schemas.microsoft.com/office/drawing/2014/main" id="{28F249F2-5D22-46BD-AC14-8717638F2AF5}"/>
              </a:ext>
            </a:extLst>
          </p:cNvPr>
          <p:cNvSpPr>
            <a:spLocks noGrp="1"/>
          </p:cNvSpPr>
          <p:nvPr>
            <p:ph type="pic" sz="quarter" idx="37" hasCustomPrompt="1"/>
          </p:nvPr>
        </p:nvSpPr>
        <p:spPr>
          <a:xfrm>
            <a:off x="264913" y="4873374"/>
            <a:ext cx="2952000" cy="28800"/>
          </a:xfrm>
          <a:solidFill>
            <a:schemeClr val="accent4"/>
          </a:solidFill>
          <a:ln>
            <a:noFill/>
          </a:ln>
        </p:spPr>
        <p:txBody>
          <a:bodyPr/>
          <a:lstStyle>
            <a:lvl1pPr>
              <a:defRPr sz="100"/>
            </a:lvl1pPr>
          </a:lstStyle>
          <a:p>
            <a:r>
              <a:rPr lang="en-US" dirty="0"/>
              <a:t>.</a:t>
            </a:r>
          </a:p>
        </p:txBody>
      </p:sp>
      <p:sp>
        <p:nvSpPr>
          <p:cNvPr id="20" name="Title 1">
            <a:extLst>
              <a:ext uri="{FF2B5EF4-FFF2-40B4-BE49-F238E27FC236}">
                <a16:creationId xmlns:a16="http://schemas.microsoft.com/office/drawing/2014/main" id="{82DFEC67-6E2A-46BD-A71B-DEDF2A482BD3}"/>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18" name="TextBox 17">
            <a:extLst>
              <a:ext uri="{FF2B5EF4-FFF2-40B4-BE49-F238E27FC236}">
                <a16:creationId xmlns:a16="http://schemas.microsoft.com/office/drawing/2014/main" id="{9DB03339-E194-41DB-849E-EB7B3FCC4A6E}"/>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523805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3) &amp; Content (6)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24" name="Text Placeholder 11">
            <a:extLst>
              <a:ext uri="{FF2B5EF4-FFF2-40B4-BE49-F238E27FC236}">
                <a16:creationId xmlns:a16="http://schemas.microsoft.com/office/drawing/2014/main" id="{4EF52691-9CCC-4E90-9911-5B12BEE570C0}"/>
              </a:ext>
            </a:extLst>
          </p:cNvPr>
          <p:cNvSpPr>
            <a:spLocks noGrp="1"/>
          </p:cNvSpPr>
          <p:nvPr>
            <p:ph type="body" sz="quarter" idx="23"/>
          </p:nvPr>
        </p:nvSpPr>
        <p:spPr bwMode="gray">
          <a:xfrm>
            <a:off x="263525" y="1473599"/>
            <a:ext cx="295215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26" name="Content Placeholder 3">
            <a:extLst>
              <a:ext uri="{FF2B5EF4-FFF2-40B4-BE49-F238E27FC236}">
                <a16:creationId xmlns:a16="http://schemas.microsoft.com/office/drawing/2014/main" id="{6BFE9AA9-753B-41E3-A0DD-DC664AD2E029}"/>
              </a:ext>
            </a:extLst>
          </p:cNvPr>
          <p:cNvSpPr>
            <a:spLocks noGrp="1"/>
          </p:cNvSpPr>
          <p:nvPr>
            <p:ph sz="quarter" idx="26"/>
          </p:nvPr>
        </p:nvSpPr>
        <p:spPr bwMode="gray">
          <a:xfrm>
            <a:off x="263525" y="1844826"/>
            <a:ext cx="2952153" cy="739879"/>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p:txBody>
      </p:sp>
      <p:sp>
        <p:nvSpPr>
          <p:cNvPr id="29" name="Content Placeholder 3">
            <a:extLst>
              <a:ext uri="{FF2B5EF4-FFF2-40B4-BE49-F238E27FC236}">
                <a16:creationId xmlns:a16="http://schemas.microsoft.com/office/drawing/2014/main" id="{050C276D-2B61-40CC-9FA8-AE23FE1A7BF5}"/>
              </a:ext>
            </a:extLst>
          </p:cNvPr>
          <p:cNvSpPr>
            <a:spLocks noGrp="1"/>
          </p:cNvSpPr>
          <p:nvPr>
            <p:ph sz="quarter" idx="30"/>
          </p:nvPr>
        </p:nvSpPr>
        <p:spPr bwMode="gray">
          <a:xfrm>
            <a:off x="3503712" y="1376172"/>
            <a:ext cx="8424763" cy="120852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1" name="Text Placeholder 11">
            <a:extLst>
              <a:ext uri="{FF2B5EF4-FFF2-40B4-BE49-F238E27FC236}">
                <a16:creationId xmlns:a16="http://schemas.microsoft.com/office/drawing/2014/main" id="{8D141BDE-D9C9-41F9-8359-B351B85CDA1B}"/>
              </a:ext>
            </a:extLst>
          </p:cNvPr>
          <p:cNvSpPr>
            <a:spLocks noGrp="1"/>
          </p:cNvSpPr>
          <p:nvPr>
            <p:ph type="body" sz="quarter" idx="24"/>
          </p:nvPr>
        </p:nvSpPr>
        <p:spPr bwMode="gray">
          <a:xfrm>
            <a:off x="263525" y="3001274"/>
            <a:ext cx="295215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32" name="Content Placeholder 3">
            <a:extLst>
              <a:ext uri="{FF2B5EF4-FFF2-40B4-BE49-F238E27FC236}">
                <a16:creationId xmlns:a16="http://schemas.microsoft.com/office/drawing/2014/main" id="{73465EF4-66D8-44A5-9800-552FABFF1AB5}"/>
              </a:ext>
            </a:extLst>
          </p:cNvPr>
          <p:cNvSpPr>
            <a:spLocks noGrp="1"/>
          </p:cNvSpPr>
          <p:nvPr>
            <p:ph sz="quarter" idx="27"/>
          </p:nvPr>
        </p:nvSpPr>
        <p:spPr bwMode="gray">
          <a:xfrm>
            <a:off x="263525" y="3361504"/>
            <a:ext cx="2952153" cy="72096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p:txBody>
      </p:sp>
      <p:sp>
        <p:nvSpPr>
          <p:cNvPr id="34" name="Text Placeholder 11">
            <a:extLst>
              <a:ext uri="{FF2B5EF4-FFF2-40B4-BE49-F238E27FC236}">
                <a16:creationId xmlns:a16="http://schemas.microsoft.com/office/drawing/2014/main" id="{1C770F5A-E529-42AD-8C31-39184B9E3420}"/>
              </a:ext>
            </a:extLst>
          </p:cNvPr>
          <p:cNvSpPr>
            <a:spLocks noGrp="1"/>
          </p:cNvSpPr>
          <p:nvPr>
            <p:ph type="body" sz="quarter" idx="25"/>
          </p:nvPr>
        </p:nvSpPr>
        <p:spPr bwMode="gray">
          <a:xfrm>
            <a:off x="275973" y="4496041"/>
            <a:ext cx="2935497"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41" name="Content Placeholder 3">
            <a:extLst>
              <a:ext uri="{FF2B5EF4-FFF2-40B4-BE49-F238E27FC236}">
                <a16:creationId xmlns:a16="http://schemas.microsoft.com/office/drawing/2014/main" id="{F4DAC50B-76F8-4A8A-AECB-24981C653257}"/>
              </a:ext>
            </a:extLst>
          </p:cNvPr>
          <p:cNvSpPr>
            <a:spLocks noGrp="1"/>
          </p:cNvSpPr>
          <p:nvPr>
            <p:ph sz="quarter" idx="28"/>
          </p:nvPr>
        </p:nvSpPr>
        <p:spPr bwMode="gray">
          <a:xfrm>
            <a:off x="275973" y="4873937"/>
            <a:ext cx="2952153" cy="72096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p:txBody>
      </p:sp>
      <p:sp>
        <p:nvSpPr>
          <p:cNvPr id="42" name="Content Placeholder 3">
            <a:extLst>
              <a:ext uri="{FF2B5EF4-FFF2-40B4-BE49-F238E27FC236}">
                <a16:creationId xmlns:a16="http://schemas.microsoft.com/office/drawing/2014/main" id="{5D891E61-D8AD-42D7-9D9D-031BF8EE4B4E}"/>
              </a:ext>
            </a:extLst>
          </p:cNvPr>
          <p:cNvSpPr>
            <a:spLocks noGrp="1"/>
          </p:cNvSpPr>
          <p:nvPr>
            <p:ph sz="quarter" idx="31"/>
          </p:nvPr>
        </p:nvSpPr>
        <p:spPr bwMode="gray">
          <a:xfrm>
            <a:off x="3503712" y="2904037"/>
            <a:ext cx="8424763" cy="120852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3" name="Content Placeholder 3">
            <a:extLst>
              <a:ext uri="{FF2B5EF4-FFF2-40B4-BE49-F238E27FC236}">
                <a16:creationId xmlns:a16="http://schemas.microsoft.com/office/drawing/2014/main" id="{35F881D5-BB6A-4F6C-80FC-64D9F2EE741B}"/>
              </a:ext>
            </a:extLst>
          </p:cNvPr>
          <p:cNvSpPr>
            <a:spLocks noGrp="1"/>
          </p:cNvSpPr>
          <p:nvPr>
            <p:ph sz="quarter" idx="32"/>
          </p:nvPr>
        </p:nvSpPr>
        <p:spPr bwMode="gray">
          <a:xfrm>
            <a:off x="3503712" y="4398803"/>
            <a:ext cx="8424763" cy="120852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3" name="Text Placeholder 7">
            <a:extLst>
              <a:ext uri="{FF2B5EF4-FFF2-40B4-BE49-F238E27FC236}">
                <a16:creationId xmlns:a16="http://schemas.microsoft.com/office/drawing/2014/main" id="{2D362199-6D4B-4B90-B6A1-5E71DFDDBBF9}"/>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dirty="0"/>
              <a:t>Click to edit Master text styles</a:t>
            </a:r>
          </a:p>
        </p:txBody>
      </p:sp>
      <p:sp>
        <p:nvSpPr>
          <p:cNvPr id="25" name="Picture Placeholder 24">
            <a:extLst>
              <a:ext uri="{FF2B5EF4-FFF2-40B4-BE49-F238E27FC236}">
                <a16:creationId xmlns:a16="http://schemas.microsoft.com/office/drawing/2014/main" id="{AA4F71B5-58F7-4B92-82F1-93C6E0549020}"/>
              </a:ext>
            </a:extLst>
          </p:cNvPr>
          <p:cNvSpPr>
            <a:spLocks noGrp="1"/>
          </p:cNvSpPr>
          <p:nvPr>
            <p:ph type="pic" sz="quarter" idx="36" hasCustomPrompt="1"/>
          </p:nvPr>
        </p:nvSpPr>
        <p:spPr>
          <a:xfrm>
            <a:off x="264913" y="1361963"/>
            <a:ext cx="2952000" cy="28800"/>
          </a:xfrm>
          <a:solidFill>
            <a:schemeClr val="tx2"/>
          </a:solidFill>
          <a:ln>
            <a:noFill/>
          </a:ln>
        </p:spPr>
        <p:txBody>
          <a:bodyPr/>
          <a:lstStyle>
            <a:lvl1pPr>
              <a:defRPr sz="100"/>
            </a:lvl1pPr>
          </a:lstStyle>
          <a:p>
            <a:r>
              <a:rPr lang="en-US" dirty="0"/>
              <a:t>.</a:t>
            </a:r>
          </a:p>
        </p:txBody>
      </p:sp>
      <p:sp>
        <p:nvSpPr>
          <p:cNvPr id="27" name="Picture Placeholder 24">
            <a:extLst>
              <a:ext uri="{FF2B5EF4-FFF2-40B4-BE49-F238E27FC236}">
                <a16:creationId xmlns:a16="http://schemas.microsoft.com/office/drawing/2014/main" id="{C836F3E1-9D8C-4B54-824E-7375CF4BA92A}"/>
              </a:ext>
            </a:extLst>
          </p:cNvPr>
          <p:cNvSpPr>
            <a:spLocks noGrp="1"/>
          </p:cNvSpPr>
          <p:nvPr>
            <p:ph type="pic" sz="quarter" idx="37" hasCustomPrompt="1"/>
          </p:nvPr>
        </p:nvSpPr>
        <p:spPr>
          <a:xfrm>
            <a:off x="264913" y="2893044"/>
            <a:ext cx="2952000" cy="28800"/>
          </a:xfrm>
          <a:solidFill>
            <a:schemeClr val="tx1"/>
          </a:solidFill>
          <a:ln>
            <a:noFill/>
          </a:ln>
        </p:spPr>
        <p:txBody>
          <a:bodyPr/>
          <a:lstStyle>
            <a:lvl1pPr>
              <a:defRPr sz="100"/>
            </a:lvl1pPr>
          </a:lstStyle>
          <a:p>
            <a:r>
              <a:rPr lang="en-US" dirty="0"/>
              <a:t>.</a:t>
            </a:r>
          </a:p>
        </p:txBody>
      </p:sp>
      <p:sp>
        <p:nvSpPr>
          <p:cNvPr id="28" name="Picture Placeholder 24">
            <a:extLst>
              <a:ext uri="{FF2B5EF4-FFF2-40B4-BE49-F238E27FC236}">
                <a16:creationId xmlns:a16="http://schemas.microsoft.com/office/drawing/2014/main" id="{53373670-7791-4D09-BD6D-ACD3ED871CD0}"/>
              </a:ext>
            </a:extLst>
          </p:cNvPr>
          <p:cNvSpPr>
            <a:spLocks noGrp="1"/>
          </p:cNvSpPr>
          <p:nvPr>
            <p:ph type="pic" sz="quarter" idx="38" hasCustomPrompt="1"/>
          </p:nvPr>
        </p:nvSpPr>
        <p:spPr>
          <a:xfrm>
            <a:off x="264913" y="4384403"/>
            <a:ext cx="2952000" cy="28800"/>
          </a:xfrm>
          <a:solidFill>
            <a:schemeClr val="accent4"/>
          </a:solidFill>
          <a:ln>
            <a:noFill/>
          </a:ln>
        </p:spPr>
        <p:txBody>
          <a:bodyPr/>
          <a:lstStyle>
            <a:lvl1pPr>
              <a:defRPr sz="100"/>
            </a:lvl1pPr>
          </a:lstStyle>
          <a:p>
            <a:r>
              <a:rPr lang="en-US" dirty="0"/>
              <a:t>.</a:t>
            </a:r>
          </a:p>
        </p:txBody>
      </p:sp>
      <p:sp>
        <p:nvSpPr>
          <p:cNvPr id="20" name="Title 1">
            <a:extLst>
              <a:ext uri="{FF2B5EF4-FFF2-40B4-BE49-F238E27FC236}">
                <a16:creationId xmlns:a16="http://schemas.microsoft.com/office/drawing/2014/main" id="{A20A5915-B847-497E-8CE3-06F002BDFC23}"/>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19" name="TextBox 18">
            <a:extLst>
              <a:ext uri="{FF2B5EF4-FFF2-40B4-BE49-F238E27FC236}">
                <a16:creationId xmlns:a16="http://schemas.microsoft.com/office/drawing/2014/main" id="{051A70E3-E773-496E-9A5D-591B9BD7D0DA}"/>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22332984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3) &amp; Content (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9" name="Picture Placeholder 3">
            <a:extLst>
              <a:ext uri="{FF2B5EF4-FFF2-40B4-BE49-F238E27FC236}">
                <a16:creationId xmlns:a16="http://schemas.microsoft.com/office/drawing/2014/main" id="{EAD88574-00B8-4D9B-93EB-50F073EEE673}"/>
              </a:ext>
            </a:extLst>
          </p:cNvPr>
          <p:cNvSpPr>
            <a:spLocks noGrp="1"/>
          </p:cNvSpPr>
          <p:nvPr>
            <p:ph type="pic" sz="quarter" idx="23"/>
          </p:nvPr>
        </p:nvSpPr>
        <p:spPr>
          <a:xfrm>
            <a:off x="3489049" y="1376364"/>
            <a:ext cx="8437840" cy="4968873"/>
          </a:xfrm>
          <a:noFill/>
        </p:spPr>
        <p:txBody>
          <a:bodyPr tIns="756000" anchor="ctr"/>
          <a:lstStyle>
            <a:lvl1pPr algn="ctr">
              <a:defRPr>
                <a:solidFill>
                  <a:schemeClr val="accent4"/>
                </a:solidFill>
              </a:defRPr>
            </a:lvl1pPr>
          </a:lstStyle>
          <a:p>
            <a:r>
              <a:rPr lang="en-US" dirty="0"/>
              <a:t>Click icon to add picture</a:t>
            </a:r>
          </a:p>
        </p:txBody>
      </p:sp>
      <p:sp>
        <p:nvSpPr>
          <p:cNvPr id="17" name="Text Placeholder 11">
            <a:extLst>
              <a:ext uri="{FF2B5EF4-FFF2-40B4-BE49-F238E27FC236}">
                <a16:creationId xmlns:a16="http://schemas.microsoft.com/office/drawing/2014/main" id="{D200B697-7AE4-424E-83E6-544B82503EE9}"/>
              </a:ext>
            </a:extLst>
          </p:cNvPr>
          <p:cNvSpPr>
            <a:spLocks noGrp="1"/>
          </p:cNvSpPr>
          <p:nvPr>
            <p:ph type="body" sz="quarter" idx="25"/>
          </p:nvPr>
        </p:nvSpPr>
        <p:spPr bwMode="gray">
          <a:xfrm>
            <a:off x="280181" y="4985012"/>
            <a:ext cx="2935497"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20" name="Text Placeholder 11">
            <a:extLst>
              <a:ext uri="{FF2B5EF4-FFF2-40B4-BE49-F238E27FC236}">
                <a16:creationId xmlns:a16="http://schemas.microsoft.com/office/drawing/2014/main" id="{DC4BA68C-5B4C-4A6C-846E-96C50FE50D73}"/>
              </a:ext>
            </a:extLst>
          </p:cNvPr>
          <p:cNvSpPr>
            <a:spLocks noGrp="1"/>
          </p:cNvSpPr>
          <p:nvPr>
            <p:ph type="body" sz="quarter" idx="26"/>
          </p:nvPr>
        </p:nvSpPr>
        <p:spPr bwMode="gray">
          <a:xfrm>
            <a:off x="263525" y="1473599"/>
            <a:ext cx="295215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21" name="Text Placeholder 11">
            <a:extLst>
              <a:ext uri="{FF2B5EF4-FFF2-40B4-BE49-F238E27FC236}">
                <a16:creationId xmlns:a16="http://schemas.microsoft.com/office/drawing/2014/main" id="{5EDA259E-FC8F-43D1-B501-E3CEAB636702}"/>
              </a:ext>
            </a:extLst>
          </p:cNvPr>
          <p:cNvSpPr>
            <a:spLocks noGrp="1"/>
          </p:cNvSpPr>
          <p:nvPr>
            <p:ph type="body" sz="quarter" idx="24"/>
          </p:nvPr>
        </p:nvSpPr>
        <p:spPr bwMode="gray">
          <a:xfrm>
            <a:off x="263523" y="3240301"/>
            <a:ext cx="295215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22" name="Content Placeholder 3">
            <a:extLst>
              <a:ext uri="{FF2B5EF4-FFF2-40B4-BE49-F238E27FC236}">
                <a16:creationId xmlns:a16="http://schemas.microsoft.com/office/drawing/2014/main" id="{374300A6-D16D-4065-B7F9-8A14A4823F9B}"/>
              </a:ext>
            </a:extLst>
          </p:cNvPr>
          <p:cNvSpPr>
            <a:spLocks noGrp="1"/>
          </p:cNvSpPr>
          <p:nvPr>
            <p:ph sz="quarter" idx="27"/>
          </p:nvPr>
        </p:nvSpPr>
        <p:spPr bwMode="gray">
          <a:xfrm>
            <a:off x="263525" y="1844826"/>
            <a:ext cx="2952153" cy="1008108"/>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p:txBody>
      </p:sp>
      <p:sp>
        <p:nvSpPr>
          <p:cNvPr id="23" name="Content Placeholder 3">
            <a:extLst>
              <a:ext uri="{FF2B5EF4-FFF2-40B4-BE49-F238E27FC236}">
                <a16:creationId xmlns:a16="http://schemas.microsoft.com/office/drawing/2014/main" id="{B7BF585E-C297-4501-AF84-9BD4BE063F94}"/>
              </a:ext>
            </a:extLst>
          </p:cNvPr>
          <p:cNvSpPr>
            <a:spLocks noGrp="1"/>
          </p:cNvSpPr>
          <p:nvPr>
            <p:ph sz="quarter" idx="28"/>
          </p:nvPr>
        </p:nvSpPr>
        <p:spPr bwMode="gray">
          <a:xfrm>
            <a:off x="263525" y="3600531"/>
            <a:ext cx="2952153" cy="98233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p:txBody>
      </p:sp>
      <p:sp>
        <p:nvSpPr>
          <p:cNvPr id="24" name="Content Placeholder 3">
            <a:extLst>
              <a:ext uri="{FF2B5EF4-FFF2-40B4-BE49-F238E27FC236}">
                <a16:creationId xmlns:a16="http://schemas.microsoft.com/office/drawing/2014/main" id="{AB88D336-5640-4086-8C90-556FE2D9D99E}"/>
              </a:ext>
            </a:extLst>
          </p:cNvPr>
          <p:cNvSpPr>
            <a:spLocks noGrp="1"/>
          </p:cNvSpPr>
          <p:nvPr>
            <p:ph sz="quarter" idx="29"/>
          </p:nvPr>
        </p:nvSpPr>
        <p:spPr bwMode="gray">
          <a:xfrm>
            <a:off x="263525" y="5362908"/>
            <a:ext cx="2952153" cy="98233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p:txBody>
      </p:sp>
      <p:sp>
        <p:nvSpPr>
          <p:cNvPr id="16" name="Picture Placeholder 24">
            <a:extLst>
              <a:ext uri="{FF2B5EF4-FFF2-40B4-BE49-F238E27FC236}">
                <a16:creationId xmlns:a16="http://schemas.microsoft.com/office/drawing/2014/main" id="{3FBA737A-29A2-47D7-8B8D-D722DB4923A9}"/>
              </a:ext>
            </a:extLst>
          </p:cNvPr>
          <p:cNvSpPr>
            <a:spLocks noGrp="1"/>
          </p:cNvSpPr>
          <p:nvPr>
            <p:ph type="pic" sz="quarter" idx="35" hasCustomPrompt="1"/>
          </p:nvPr>
        </p:nvSpPr>
        <p:spPr>
          <a:xfrm>
            <a:off x="264913" y="1361963"/>
            <a:ext cx="2952000" cy="28800"/>
          </a:xfrm>
          <a:solidFill>
            <a:schemeClr val="tx2"/>
          </a:solidFill>
          <a:ln>
            <a:noFill/>
          </a:ln>
        </p:spPr>
        <p:txBody>
          <a:bodyPr/>
          <a:lstStyle>
            <a:lvl1pPr>
              <a:defRPr sz="100"/>
            </a:lvl1pPr>
          </a:lstStyle>
          <a:p>
            <a:r>
              <a:rPr lang="en-US" dirty="0"/>
              <a:t>.</a:t>
            </a:r>
          </a:p>
        </p:txBody>
      </p:sp>
      <p:sp>
        <p:nvSpPr>
          <p:cNvPr id="18" name="Picture Placeholder 24">
            <a:extLst>
              <a:ext uri="{FF2B5EF4-FFF2-40B4-BE49-F238E27FC236}">
                <a16:creationId xmlns:a16="http://schemas.microsoft.com/office/drawing/2014/main" id="{4E7C1393-4C9A-4BA9-9221-45C673C9DEB0}"/>
              </a:ext>
            </a:extLst>
          </p:cNvPr>
          <p:cNvSpPr>
            <a:spLocks noGrp="1"/>
          </p:cNvSpPr>
          <p:nvPr>
            <p:ph type="pic" sz="quarter" idx="36" hasCustomPrompt="1"/>
          </p:nvPr>
        </p:nvSpPr>
        <p:spPr>
          <a:xfrm>
            <a:off x="264913" y="3128036"/>
            <a:ext cx="2952000" cy="28800"/>
          </a:xfrm>
          <a:solidFill>
            <a:schemeClr val="tx1"/>
          </a:solidFill>
          <a:ln>
            <a:noFill/>
          </a:ln>
        </p:spPr>
        <p:txBody>
          <a:bodyPr/>
          <a:lstStyle>
            <a:lvl1pPr>
              <a:defRPr sz="100"/>
            </a:lvl1pPr>
          </a:lstStyle>
          <a:p>
            <a:r>
              <a:rPr lang="en-US" dirty="0"/>
              <a:t>.</a:t>
            </a:r>
          </a:p>
        </p:txBody>
      </p:sp>
      <p:sp>
        <p:nvSpPr>
          <p:cNvPr id="30" name="Picture Placeholder 24">
            <a:extLst>
              <a:ext uri="{FF2B5EF4-FFF2-40B4-BE49-F238E27FC236}">
                <a16:creationId xmlns:a16="http://schemas.microsoft.com/office/drawing/2014/main" id="{19CC5E9F-D92F-41D4-B837-4C6B6DADFC81}"/>
              </a:ext>
            </a:extLst>
          </p:cNvPr>
          <p:cNvSpPr>
            <a:spLocks noGrp="1"/>
          </p:cNvSpPr>
          <p:nvPr>
            <p:ph type="pic" sz="quarter" idx="37" hasCustomPrompt="1"/>
          </p:nvPr>
        </p:nvSpPr>
        <p:spPr>
          <a:xfrm>
            <a:off x="264913" y="4873374"/>
            <a:ext cx="2952000" cy="28800"/>
          </a:xfrm>
          <a:solidFill>
            <a:schemeClr val="accent4"/>
          </a:solidFill>
          <a:ln>
            <a:noFill/>
          </a:ln>
        </p:spPr>
        <p:txBody>
          <a:bodyPr/>
          <a:lstStyle>
            <a:lvl1pPr>
              <a:defRPr sz="100"/>
            </a:lvl1pPr>
          </a:lstStyle>
          <a:p>
            <a:r>
              <a:rPr lang="en-US" dirty="0"/>
              <a:t>.</a:t>
            </a:r>
          </a:p>
        </p:txBody>
      </p:sp>
      <p:sp>
        <p:nvSpPr>
          <p:cNvPr id="27" name="Title 1">
            <a:extLst>
              <a:ext uri="{FF2B5EF4-FFF2-40B4-BE49-F238E27FC236}">
                <a16:creationId xmlns:a16="http://schemas.microsoft.com/office/drawing/2014/main" id="{AA928351-B87F-49BA-ACE8-AE4121245B81}"/>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25" name="TextBox 24">
            <a:extLst>
              <a:ext uri="{FF2B5EF4-FFF2-40B4-BE49-F238E27FC236}">
                <a16:creationId xmlns:a16="http://schemas.microsoft.com/office/drawing/2014/main" id="{6809777C-5911-48A2-803C-E2CFEB57EE83}"/>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5389982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3) &amp; Content (4)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21" name="Picture Placeholder 3">
            <a:extLst>
              <a:ext uri="{FF2B5EF4-FFF2-40B4-BE49-F238E27FC236}">
                <a16:creationId xmlns:a16="http://schemas.microsoft.com/office/drawing/2014/main" id="{9CC6681E-BC33-4CAF-AFB3-EBB43BD322E0}"/>
              </a:ext>
            </a:extLst>
          </p:cNvPr>
          <p:cNvSpPr>
            <a:spLocks noGrp="1"/>
          </p:cNvSpPr>
          <p:nvPr>
            <p:ph type="pic" sz="quarter" idx="23"/>
          </p:nvPr>
        </p:nvSpPr>
        <p:spPr>
          <a:xfrm>
            <a:off x="3489049" y="1376364"/>
            <a:ext cx="8437840" cy="4264475"/>
          </a:xfrm>
          <a:noFill/>
        </p:spPr>
        <p:txBody>
          <a:bodyPr tIns="756000" anchor="ctr"/>
          <a:lstStyle>
            <a:lvl1pPr algn="ctr">
              <a:defRPr>
                <a:solidFill>
                  <a:schemeClr val="accent4"/>
                </a:solidFill>
              </a:defRPr>
            </a:lvl1pPr>
          </a:lstStyle>
          <a:p>
            <a:r>
              <a:rPr lang="en-US" dirty="0"/>
              <a:t>Click icon to add picture</a:t>
            </a:r>
          </a:p>
        </p:txBody>
      </p:sp>
      <p:sp>
        <p:nvSpPr>
          <p:cNvPr id="19" name="Text Placeholder 11">
            <a:extLst>
              <a:ext uri="{FF2B5EF4-FFF2-40B4-BE49-F238E27FC236}">
                <a16:creationId xmlns:a16="http://schemas.microsoft.com/office/drawing/2014/main" id="{A456FEF9-EFA3-4797-83EF-F48AA5968C8F}"/>
              </a:ext>
            </a:extLst>
          </p:cNvPr>
          <p:cNvSpPr>
            <a:spLocks noGrp="1"/>
          </p:cNvSpPr>
          <p:nvPr>
            <p:ph type="body" sz="quarter" idx="30"/>
          </p:nvPr>
        </p:nvSpPr>
        <p:spPr bwMode="gray">
          <a:xfrm>
            <a:off x="263525" y="1473599"/>
            <a:ext cx="295215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18C37B3-FDA7-4582-A6B2-DF971CCAAD37}"/>
              </a:ext>
            </a:extLst>
          </p:cNvPr>
          <p:cNvSpPr>
            <a:spLocks noGrp="1"/>
          </p:cNvSpPr>
          <p:nvPr>
            <p:ph sz="quarter" idx="26"/>
          </p:nvPr>
        </p:nvSpPr>
        <p:spPr bwMode="gray">
          <a:xfrm>
            <a:off x="263525" y="1844826"/>
            <a:ext cx="2952153" cy="739879"/>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p:txBody>
      </p:sp>
      <p:sp>
        <p:nvSpPr>
          <p:cNvPr id="23" name="Text Placeholder 11">
            <a:extLst>
              <a:ext uri="{FF2B5EF4-FFF2-40B4-BE49-F238E27FC236}">
                <a16:creationId xmlns:a16="http://schemas.microsoft.com/office/drawing/2014/main" id="{73138666-4D60-430D-84CA-98923051AE97}"/>
              </a:ext>
            </a:extLst>
          </p:cNvPr>
          <p:cNvSpPr>
            <a:spLocks noGrp="1"/>
          </p:cNvSpPr>
          <p:nvPr>
            <p:ph type="body" sz="quarter" idx="24"/>
          </p:nvPr>
        </p:nvSpPr>
        <p:spPr bwMode="gray">
          <a:xfrm>
            <a:off x="263525" y="3001274"/>
            <a:ext cx="2952155"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24" name="Content Placeholder 3">
            <a:extLst>
              <a:ext uri="{FF2B5EF4-FFF2-40B4-BE49-F238E27FC236}">
                <a16:creationId xmlns:a16="http://schemas.microsoft.com/office/drawing/2014/main" id="{7F262DA2-6165-4B36-88C9-DAE3B63AD4F1}"/>
              </a:ext>
            </a:extLst>
          </p:cNvPr>
          <p:cNvSpPr>
            <a:spLocks noGrp="1"/>
          </p:cNvSpPr>
          <p:nvPr>
            <p:ph sz="quarter" idx="27"/>
          </p:nvPr>
        </p:nvSpPr>
        <p:spPr bwMode="gray">
          <a:xfrm>
            <a:off x="263525" y="3361504"/>
            <a:ext cx="2952153" cy="72096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p:txBody>
      </p:sp>
      <p:sp>
        <p:nvSpPr>
          <p:cNvPr id="26" name="Text Placeholder 11">
            <a:extLst>
              <a:ext uri="{FF2B5EF4-FFF2-40B4-BE49-F238E27FC236}">
                <a16:creationId xmlns:a16="http://schemas.microsoft.com/office/drawing/2014/main" id="{88847DCA-998F-4A45-800E-CAFE0984C321}"/>
              </a:ext>
            </a:extLst>
          </p:cNvPr>
          <p:cNvSpPr>
            <a:spLocks noGrp="1"/>
          </p:cNvSpPr>
          <p:nvPr>
            <p:ph type="body" sz="quarter" idx="25"/>
          </p:nvPr>
        </p:nvSpPr>
        <p:spPr bwMode="gray">
          <a:xfrm>
            <a:off x="275973" y="4496041"/>
            <a:ext cx="2935497"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27" name="Content Placeholder 3">
            <a:extLst>
              <a:ext uri="{FF2B5EF4-FFF2-40B4-BE49-F238E27FC236}">
                <a16:creationId xmlns:a16="http://schemas.microsoft.com/office/drawing/2014/main" id="{C16325E6-C1F6-4393-A300-FB4F110973D8}"/>
              </a:ext>
            </a:extLst>
          </p:cNvPr>
          <p:cNvSpPr>
            <a:spLocks noGrp="1"/>
          </p:cNvSpPr>
          <p:nvPr>
            <p:ph sz="quarter" idx="28"/>
          </p:nvPr>
        </p:nvSpPr>
        <p:spPr bwMode="gray">
          <a:xfrm>
            <a:off x="275973" y="4873937"/>
            <a:ext cx="2952153" cy="72096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p:txBody>
      </p:sp>
      <p:sp>
        <p:nvSpPr>
          <p:cNvPr id="17" name="Text Placeholder 7">
            <a:extLst>
              <a:ext uri="{FF2B5EF4-FFF2-40B4-BE49-F238E27FC236}">
                <a16:creationId xmlns:a16="http://schemas.microsoft.com/office/drawing/2014/main" id="{F9EB9EBF-A7BC-402C-B3E0-262AB3649DD2}"/>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dirty="0"/>
              <a:t>Click to edit Master text styles</a:t>
            </a:r>
          </a:p>
        </p:txBody>
      </p:sp>
      <p:sp>
        <p:nvSpPr>
          <p:cNvPr id="22" name="Picture Placeholder 24">
            <a:extLst>
              <a:ext uri="{FF2B5EF4-FFF2-40B4-BE49-F238E27FC236}">
                <a16:creationId xmlns:a16="http://schemas.microsoft.com/office/drawing/2014/main" id="{F46F1FB5-199E-4A64-88F4-3FB8588CF0AF}"/>
              </a:ext>
            </a:extLst>
          </p:cNvPr>
          <p:cNvSpPr>
            <a:spLocks noGrp="1"/>
          </p:cNvSpPr>
          <p:nvPr>
            <p:ph type="pic" sz="quarter" idx="36" hasCustomPrompt="1"/>
          </p:nvPr>
        </p:nvSpPr>
        <p:spPr>
          <a:xfrm>
            <a:off x="264913" y="1361963"/>
            <a:ext cx="2952000" cy="28800"/>
          </a:xfrm>
          <a:solidFill>
            <a:schemeClr val="tx2"/>
          </a:solidFill>
          <a:ln>
            <a:noFill/>
          </a:ln>
        </p:spPr>
        <p:txBody>
          <a:bodyPr/>
          <a:lstStyle>
            <a:lvl1pPr>
              <a:defRPr sz="100"/>
            </a:lvl1pPr>
          </a:lstStyle>
          <a:p>
            <a:r>
              <a:rPr lang="en-US" dirty="0"/>
              <a:t>.</a:t>
            </a:r>
          </a:p>
        </p:txBody>
      </p:sp>
      <p:sp>
        <p:nvSpPr>
          <p:cNvPr id="25" name="Picture Placeholder 24">
            <a:extLst>
              <a:ext uri="{FF2B5EF4-FFF2-40B4-BE49-F238E27FC236}">
                <a16:creationId xmlns:a16="http://schemas.microsoft.com/office/drawing/2014/main" id="{B1668C6F-DC3A-4749-8B7C-383DA1E147DE}"/>
              </a:ext>
            </a:extLst>
          </p:cNvPr>
          <p:cNvSpPr>
            <a:spLocks noGrp="1"/>
          </p:cNvSpPr>
          <p:nvPr>
            <p:ph type="pic" sz="quarter" idx="37" hasCustomPrompt="1"/>
          </p:nvPr>
        </p:nvSpPr>
        <p:spPr>
          <a:xfrm>
            <a:off x="264913" y="2893044"/>
            <a:ext cx="2952000" cy="28800"/>
          </a:xfrm>
          <a:solidFill>
            <a:schemeClr val="tx1"/>
          </a:solidFill>
          <a:ln>
            <a:noFill/>
          </a:ln>
        </p:spPr>
        <p:txBody>
          <a:bodyPr/>
          <a:lstStyle>
            <a:lvl1pPr>
              <a:defRPr sz="100"/>
            </a:lvl1pPr>
          </a:lstStyle>
          <a:p>
            <a:r>
              <a:rPr lang="en-US" dirty="0"/>
              <a:t>.</a:t>
            </a:r>
          </a:p>
        </p:txBody>
      </p:sp>
      <p:sp>
        <p:nvSpPr>
          <p:cNvPr id="28" name="Picture Placeholder 24">
            <a:extLst>
              <a:ext uri="{FF2B5EF4-FFF2-40B4-BE49-F238E27FC236}">
                <a16:creationId xmlns:a16="http://schemas.microsoft.com/office/drawing/2014/main" id="{9344FF73-CD20-4A20-A858-93DFA4F381D7}"/>
              </a:ext>
            </a:extLst>
          </p:cNvPr>
          <p:cNvSpPr>
            <a:spLocks noGrp="1"/>
          </p:cNvSpPr>
          <p:nvPr>
            <p:ph type="pic" sz="quarter" idx="38" hasCustomPrompt="1"/>
          </p:nvPr>
        </p:nvSpPr>
        <p:spPr>
          <a:xfrm>
            <a:off x="264913" y="4384403"/>
            <a:ext cx="2952000" cy="28800"/>
          </a:xfrm>
          <a:solidFill>
            <a:schemeClr val="accent4"/>
          </a:solidFill>
          <a:ln>
            <a:noFill/>
          </a:ln>
        </p:spPr>
        <p:txBody>
          <a:bodyPr/>
          <a:lstStyle>
            <a:lvl1pPr>
              <a:defRPr sz="100"/>
            </a:lvl1pPr>
          </a:lstStyle>
          <a:p>
            <a:r>
              <a:rPr lang="en-US" dirty="0"/>
              <a:t>.</a:t>
            </a:r>
          </a:p>
        </p:txBody>
      </p:sp>
      <p:sp>
        <p:nvSpPr>
          <p:cNvPr id="29" name="Title 1">
            <a:extLst>
              <a:ext uri="{FF2B5EF4-FFF2-40B4-BE49-F238E27FC236}">
                <a16:creationId xmlns:a16="http://schemas.microsoft.com/office/drawing/2014/main" id="{6F663D08-3767-42E7-8213-FF35A9ED0D92}"/>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18" name="TextBox 17">
            <a:extLst>
              <a:ext uri="{FF2B5EF4-FFF2-40B4-BE49-F238E27FC236}">
                <a16:creationId xmlns:a16="http://schemas.microsoft.com/office/drawing/2014/main" id="{8667E8E8-4BBA-4A1F-9272-1350B47556E2}"/>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27729346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3) &amp; Content (3) &amp; Numbers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38" name="Text Placeholder 11">
            <a:extLst>
              <a:ext uri="{FF2B5EF4-FFF2-40B4-BE49-F238E27FC236}">
                <a16:creationId xmlns:a16="http://schemas.microsoft.com/office/drawing/2014/main" id="{334276D4-69E8-479D-9F34-5E846D41D7C3}"/>
              </a:ext>
            </a:extLst>
          </p:cNvPr>
          <p:cNvSpPr>
            <a:spLocks noGrp="1"/>
          </p:cNvSpPr>
          <p:nvPr>
            <p:ph type="body" sz="quarter" idx="23"/>
          </p:nvPr>
        </p:nvSpPr>
        <p:spPr bwMode="gray">
          <a:xfrm>
            <a:off x="263524" y="3532205"/>
            <a:ext cx="3528219"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39" name="Text Placeholder 11">
            <a:extLst>
              <a:ext uri="{FF2B5EF4-FFF2-40B4-BE49-F238E27FC236}">
                <a16:creationId xmlns:a16="http://schemas.microsoft.com/office/drawing/2014/main" id="{D78A5E39-BD74-4E47-BCC6-1789A4ECF3F4}"/>
              </a:ext>
            </a:extLst>
          </p:cNvPr>
          <p:cNvSpPr>
            <a:spLocks noGrp="1"/>
          </p:cNvSpPr>
          <p:nvPr>
            <p:ph type="body" sz="quarter" idx="24"/>
          </p:nvPr>
        </p:nvSpPr>
        <p:spPr bwMode="gray">
          <a:xfrm>
            <a:off x="4325749" y="3532205"/>
            <a:ext cx="352803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40" name="Text Placeholder 11">
            <a:extLst>
              <a:ext uri="{FF2B5EF4-FFF2-40B4-BE49-F238E27FC236}">
                <a16:creationId xmlns:a16="http://schemas.microsoft.com/office/drawing/2014/main" id="{25E45DFB-3F74-413C-840C-C77358A01D7D}"/>
              </a:ext>
            </a:extLst>
          </p:cNvPr>
          <p:cNvSpPr>
            <a:spLocks noGrp="1"/>
          </p:cNvSpPr>
          <p:nvPr>
            <p:ph type="body" sz="quarter" idx="25"/>
          </p:nvPr>
        </p:nvSpPr>
        <p:spPr bwMode="gray">
          <a:xfrm>
            <a:off x="8381696" y="3532205"/>
            <a:ext cx="3546779"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 styles</a:t>
            </a:r>
          </a:p>
        </p:txBody>
      </p:sp>
      <p:sp>
        <p:nvSpPr>
          <p:cNvPr id="41" name="Content Placeholder 3">
            <a:extLst>
              <a:ext uri="{FF2B5EF4-FFF2-40B4-BE49-F238E27FC236}">
                <a16:creationId xmlns:a16="http://schemas.microsoft.com/office/drawing/2014/main" id="{12C3E05B-F4DE-48A5-96D0-3C4010D5B8F8}"/>
              </a:ext>
            </a:extLst>
          </p:cNvPr>
          <p:cNvSpPr>
            <a:spLocks noGrp="1"/>
          </p:cNvSpPr>
          <p:nvPr>
            <p:ph sz="quarter" idx="26"/>
          </p:nvPr>
        </p:nvSpPr>
        <p:spPr bwMode="gray">
          <a:xfrm>
            <a:off x="4325750" y="3903424"/>
            <a:ext cx="3528034"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Content Placeholder 3">
            <a:extLst>
              <a:ext uri="{FF2B5EF4-FFF2-40B4-BE49-F238E27FC236}">
                <a16:creationId xmlns:a16="http://schemas.microsoft.com/office/drawing/2014/main" id="{732C4B7D-BBBD-47FD-B2B2-17406547E1D4}"/>
              </a:ext>
            </a:extLst>
          </p:cNvPr>
          <p:cNvSpPr>
            <a:spLocks noGrp="1"/>
          </p:cNvSpPr>
          <p:nvPr>
            <p:ph sz="quarter" idx="27"/>
          </p:nvPr>
        </p:nvSpPr>
        <p:spPr bwMode="gray">
          <a:xfrm>
            <a:off x="8381697" y="3903424"/>
            <a:ext cx="3546779"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Content Placeholder 3">
            <a:extLst>
              <a:ext uri="{FF2B5EF4-FFF2-40B4-BE49-F238E27FC236}">
                <a16:creationId xmlns:a16="http://schemas.microsoft.com/office/drawing/2014/main" id="{991CCDC2-331B-485D-A908-198D803BF9B8}"/>
              </a:ext>
            </a:extLst>
          </p:cNvPr>
          <p:cNvSpPr>
            <a:spLocks noGrp="1"/>
          </p:cNvSpPr>
          <p:nvPr>
            <p:ph sz="quarter" idx="28"/>
          </p:nvPr>
        </p:nvSpPr>
        <p:spPr bwMode="gray">
          <a:xfrm>
            <a:off x="263524" y="3903424"/>
            <a:ext cx="3528219"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Content Placeholder 6">
            <a:extLst>
              <a:ext uri="{FF2B5EF4-FFF2-40B4-BE49-F238E27FC236}">
                <a16:creationId xmlns:a16="http://schemas.microsoft.com/office/drawing/2014/main" id="{FF461397-9E3E-4AF0-993E-CDCD014A8749}"/>
              </a:ext>
            </a:extLst>
          </p:cNvPr>
          <p:cNvSpPr>
            <a:spLocks noGrp="1"/>
          </p:cNvSpPr>
          <p:nvPr>
            <p:ph sz="quarter" idx="43" hasCustomPrompt="1"/>
          </p:nvPr>
        </p:nvSpPr>
        <p:spPr>
          <a:xfrm>
            <a:off x="263526"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01.</a:t>
            </a:r>
          </a:p>
        </p:txBody>
      </p:sp>
      <p:sp>
        <p:nvSpPr>
          <p:cNvPr id="28" name="Content Placeholder 6">
            <a:extLst>
              <a:ext uri="{FF2B5EF4-FFF2-40B4-BE49-F238E27FC236}">
                <a16:creationId xmlns:a16="http://schemas.microsoft.com/office/drawing/2014/main" id="{A6A7DFB3-349A-4DAD-B217-CF4EC389CA56}"/>
              </a:ext>
            </a:extLst>
          </p:cNvPr>
          <p:cNvSpPr>
            <a:spLocks noGrp="1"/>
          </p:cNvSpPr>
          <p:nvPr>
            <p:ph sz="quarter" idx="44" hasCustomPrompt="1"/>
          </p:nvPr>
        </p:nvSpPr>
        <p:spPr>
          <a:xfrm>
            <a:off x="4325561"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02.</a:t>
            </a:r>
          </a:p>
        </p:txBody>
      </p:sp>
      <p:sp>
        <p:nvSpPr>
          <p:cNvPr id="29" name="Content Placeholder 6">
            <a:extLst>
              <a:ext uri="{FF2B5EF4-FFF2-40B4-BE49-F238E27FC236}">
                <a16:creationId xmlns:a16="http://schemas.microsoft.com/office/drawing/2014/main" id="{8F31884C-A4A7-4688-ACCF-FD03ED05AA24}"/>
              </a:ext>
            </a:extLst>
          </p:cNvPr>
          <p:cNvSpPr>
            <a:spLocks noGrp="1"/>
          </p:cNvSpPr>
          <p:nvPr>
            <p:ph sz="quarter" idx="45" hasCustomPrompt="1"/>
          </p:nvPr>
        </p:nvSpPr>
        <p:spPr>
          <a:xfrm>
            <a:off x="8381692"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03.</a:t>
            </a:r>
          </a:p>
        </p:txBody>
      </p:sp>
      <p:sp>
        <p:nvSpPr>
          <p:cNvPr id="22" name="Picture Placeholder 24">
            <a:extLst>
              <a:ext uri="{FF2B5EF4-FFF2-40B4-BE49-F238E27FC236}">
                <a16:creationId xmlns:a16="http://schemas.microsoft.com/office/drawing/2014/main" id="{AC344F38-9189-4DF0-B7AA-36D855DF2664}"/>
              </a:ext>
            </a:extLst>
          </p:cNvPr>
          <p:cNvSpPr>
            <a:spLocks noGrp="1"/>
          </p:cNvSpPr>
          <p:nvPr>
            <p:ph type="pic" sz="quarter" idx="33" hasCustomPrompt="1"/>
          </p:nvPr>
        </p:nvSpPr>
        <p:spPr>
          <a:xfrm>
            <a:off x="264913" y="3416161"/>
            <a:ext cx="3528000" cy="28800"/>
          </a:xfrm>
          <a:solidFill>
            <a:schemeClr val="tx2"/>
          </a:solidFill>
          <a:ln>
            <a:noFill/>
          </a:ln>
        </p:spPr>
        <p:txBody>
          <a:bodyPr/>
          <a:lstStyle>
            <a:lvl1pPr>
              <a:defRPr sz="100"/>
            </a:lvl1pPr>
          </a:lstStyle>
          <a:p>
            <a:r>
              <a:rPr lang="en-US" dirty="0"/>
              <a:t>.</a:t>
            </a:r>
          </a:p>
        </p:txBody>
      </p:sp>
      <p:sp>
        <p:nvSpPr>
          <p:cNvPr id="23" name="Picture Placeholder 24">
            <a:extLst>
              <a:ext uri="{FF2B5EF4-FFF2-40B4-BE49-F238E27FC236}">
                <a16:creationId xmlns:a16="http://schemas.microsoft.com/office/drawing/2014/main" id="{88A8D72B-481C-4915-BDD5-84F33CD0D326}"/>
              </a:ext>
            </a:extLst>
          </p:cNvPr>
          <p:cNvSpPr>
            <a:spLocks noGrp="1"/>
          </p:cNvSpPr>
          <p:nvPr>
            <p:ph type="pic" sz="quarter" idx="34" hasCustomPrompt="1"/>
          </p:nvPr>
        </p:nvSpPr>
        <p:spPr>
          <a:xfrm>
            <a:off x="4325785" y="3416161"/>
            <a:ext cx="3528000" cy="28800"/>
          </a:xfrm>
          <a:solidFill>
            <a:schemeClr val="tx1"/>
          </a:solidFill>
          <a:ln>
            <a:noFill/>
          </a:ln>
        </p:spPr>
        <p:txBody>
          <a:bodyPr/>
          <a:lstStyle>
            <a:lvl1pPr>
              <a:defRPr sz="100"/>
            </a:lvl1pPr>
          </a:lstStyle>
          <a:p>
            <a:r>
              <a:rPr lang="en-US" dirty="0"/>
              <a:t>.</a:t>
            </a:r>
          </a:p>
        </p:txBody>
      </p:sp>
      <p:sp>
        <p:nvSpPr>
          <p:cNvPr id="24" name="Picture Placeholder 24">
            <a:extLst>
              <a:ext uri="{FF2B5EF4-FFF2-40B4-BE49-F238E27FC236}">
                <a16:creationId xmlns:a16="http://schemas.microsoft.com/office/drawing/2014/main" id="{A1BCB47C-BD27-4922-A21C-D0A18902CEE2}"/>
              </a:ext>
            </a:extLst>
          </p:cNvPr>
          <p:cNvSpPr>
            <a:spLocks noGrp="1"/>
          </p:cNvSpPr>
          <p:nvPr>
            <p:ph type="pic" sz="quarter" idx="46" hasCustomPrompt="1"/>
          </p:nvPr>
        </p:nvSpPr>
        <p:spPr>
          <a:xfrm>
            <a:off x="8400475" y="3416161"/>
            <a:ext cx="3528000" cy="28800"/>
          </a:xfrm>
          <a:solidFill>
            <a:schemeClr val="accent4"/>
          </a:solidFill>
          <a:ln>
            <a:noFill/>
          </a:ln>
        </p:spPr>
        <p:txBody>
          <a:bodyPr/>
          <a:lstStyle>
            <a:lvl1pPr>
              <a:defRPr sz="100"/>
            </a:lvl1pPr>
          </a:lstStyle>
          <a:p>
            <a:r>
              <a:rPr lang="en-US" dirty="0"/>
              <a:t>.</a:t>
            </a:r>
          </a:p>
        </p:txBody>
      </p:sp>
      <p:sp>
        <p:nvSpPr>
          <p:cNvPr id="19" name="Title 1">
            <a:extLst>
              <a:ext uri="{FF2B5EF4-FFF2-40B4-BE49-F238E27FC236}">
                <a16:creationId xmlns:a16="http://schemas.microsoft.com/office/drawing/2014/main" id="{5A74342C-ADC8-4817-82CE-51621131984D}"/>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18" name="TextBox 17">
            <a:extLst>
              <a:ext uri="{FF2B5EF4-FFF2-40B4-BE49-F238E27FC236}">
                <a16:creationId xmlns:a16="http://schemas.microsoft.com/office/drawing/2014/main" id="{FB2ADC8B-0840-412C-9EF7-4083C01225C8}"/>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388503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4) &amp; Content (4) &amp; Numbers (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31" name="Text Placeholder 11">
            <a:extLst>
              <a:ext uri="{FF2B5EF4-FFF2-40B4-BE49-F238E27FC236}">
                <a16:creationId xmlns:a16="http://schemas.microsoft.com/office/drawing/2014/main" id="{D1D57BDC-6E92-486A-AE2C-5DDC13E1D23C}"/>
              </a:ext>
            </a:extLst>
          </p:cNvPr>
          <p:cNvSpPr>
            <a:spLocks noGrp="1"/>
          </p:cNvSpPr>
          <p:nvPr>
            <p:ph type="body" sz="quarter" idx="26"/>
          </p:nvPr>
        </p:nvSpPr>
        <p:spPr bwMode="gray">
          <a:xfrm>
            <a:off x="263525" y="3532205"/>
            <a:ext cx="27000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a:t>
            </a:r>
          </a:p>
        </p:txBody>
      </p:sp>
      <p:sp>
        <p:nvSpPr>
          <p:cNvPr id="32" name="Content Placeholder 3">
            <a:extLst>
              <a:ext uri="{FF2B5EF4-FFF2-40B4-BE49-F238E27FC236}">
                <a16:creationId xmlns:a16="http://schemas.microsoft.com/office/drawing/2014/main" id="{02392784-44EE-4314-84BD-B868C1661DD3}"/>
              </a:ext>
            </a:extLst>
          </p:cNvPr>
          <p:cNvSpPr>
            <a:spLocks noGrp="1"/>
          </p:cNvSpPr>
          <p:nvPr>
            <p:ph sz="quarter" idx="28"/>
          </p:nvPr>
        </p:nvSpPr>
        <p:spPr bwMode="gray">
          <a:xfrm>
            <a:off x="263525" y="3903424"/>
            <a:ext cx="2700000"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11">
            <a:extLst>
              <a:ext uri="{FF2B5EF4-FFF2-40B4-BE49-F238E27FC236}">
                <a16:creationId xmlns:a16="http://schemas.microsoft.com/office/drawing/2014/main" id="{3D96C7B1-1BCB-4F43-BFC8-1399F3D13547}"/>
              </a:ext>
            </a:extLst>
          </p:cNvPr>
          <p:cNvSpPr>
            <a:spLocks noGrp="1"/>
          </p:cNvSpPr>
          <p:nvPr>
            <p:ph type="body" sz="quarter" idx="29"/>
          </p:nvPr>
        </p:nvSpPr>
        <p:spPr bwMode="gray">
          <a:xfrm>
            <a:off x="3251841" y="3532205"/>
            <a:ext cx="27000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a:t>
            </a:r>
          </a:p>
        </p:txBody>
      </p:sp>
      <p:sp>
        <p:nvSpPr>
          <p:cNvPr id="34" name="Content Placeholder 3">
            <a:extLst>
              <a:ext uri="{FF2B5EF4-FFF2-40B4-BE49-F238E27FC236}">
                <a16:creationId xmlns:a16="http://schemas.microsoft.com/office/drawing/2014/main" id="{CDAC2527-DFB4-4638-8DCD-E04B936CE13D}"/>
              </a:ext>
            </a:extLst>
          </p:cNvPr>
          <p:cNvSpPr>
            <a:spLocks noGrp="1"/>
          </p:cNvSpPr>
          <p:nvPr>
            <p:ph sz="quarter" idx="30"/>
          </p:nvPr>
        </p:nvSpPr>
        <p:spPr bwMode="gray">
          <a:xfrm>
            <a:off x="3251841" y="3903424"/>
            <a:ext cx="2700000"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1">
            <a:extLst>
              <a:ext uri="{FF2B5EF4-FFF2-40B4-BE49-F238E27FC236}">
                <a16:creationId xmlns:a16="http://schemas.microsoft.com/office/drawing/2014/main" id="{AB5DAA13-2760-45CC-A6EC-7BEB802406FC}"/>
              </a:ext>
            </a:extLst>
          </p:cNvPr>
          <p:cNvSpPr>
            <a:spLocks noGrp="1"/>
          </p:cNvSpPr>
          <p:nvPr>
            <p:ph type="body" sz="quarter" idx="31"/>
          </p:nvPr>
        </p:nvSpPr>
        <p:spPr bwMode="gray">
          <a:xfrm>
            <a:off x="6240158" y="3532205"/>
            <a:ext cx="27000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a:t>
            </a:r>
          </a:p>
        </p:txBody>
      </p:sp>
      <p:sp>
        <p:nvSpPr>
          <p:cNvPr id="36" name="Content Placeholder 3">
            <a:extLst>
              <a:ext uri="{FF2B5EF4-FFF2-40B4-BE49-F238E27FC236}">
                <a16:creationId xmlns:a16="http://schemas.microsoft.com/office/drawing/2014/main" id="{8E59A62E-84C3-48BA-868C-E3454A6916E1}"/>
              </a:ext>
            </a:extLst>
          </p:cNvPr>
          <p:cNvSpPr>
            <a:spLocks noGrp="1"/>
          </p:cNvSpPr>
          <p:nvPr>
            <p:ph sz="quarter" idx="32"/>
          </p:nvPr>
        </p:nvSpPr>
        <p:spPr bwMode="gray">
          <a:xfrm>
            <a:off x="6240158" y="3903424"/>
            <a:ext cx="2700000"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ext Placeholder 11">
            <a:extLst>
              <a:ext uri="{FF2B5EF4-FFF2-40B4-BE49-F238E27FC236}">
                <a16:creationId xmlns:a16="http://schemas.microsoft.com/office/drawing/2014/main" id="{79BBCBA5-D7D9-4D52-8F30-668C4D95A73A}"/>
              </a:ext>
            </a:extLst>
          </p:cNvPr>
          <p:cNvSpPr>
            <a:spLocks noGrp="1"/>
          </p:cNvSpPr>
          <p:nvPr>
            <p:ph type="body" sz="quarter" idx="33"/>
          </p:nvPr>
        </p:nvSpPr>
        <p:spPr bwMode="gray">
          <a:xfrm>
            <a:off x="9228475" y="3532205"/>
            <a:ext cx="27000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 text</a:t>
            </a:r>
          </a:p>
        </p:txBody>
      </p:sp>
      <p:sp>
        <p:nvSpPr>
          <p:cNvPr id="38" name="Content Placeholder 3">
            <a:extLst>
              <a:ext uri="{FF2B5EF4-FFF2-40B4-BE49-F238E27FC236}">
                <a16:creationId xmlns:a16="http://schemas.microsoft.com/office/drawing/2014/main" id="{F2921E8B-05BF-434D-A65F-66946D72EAE7}"/>
              </a:ext>
            </a:extLst>
          </p:cNvPr>
          <p:cNvSpPr>
            <a:spLocks noGrp="1"/>
          </p:cNvSpPr>
          <p:nvPr>
            <p:ph sz="quarter" idx="34"/>
          </p:nvPr>
        </p:nvSpPr>
        <p:spPr bwMode="gray">
          <a:xfrm>
            <a:off x="9228475" y="3903424"/>
            <a:ext cx="2700000" cy="96573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6">
            <a:extLst>
              <a:ext uri="{FF2B5EF4-FFF2-40B4-BE49-F238E27FC236}">
                <a16:creationId xmlns:a16="http://schemas.microsoft.com/office/drawing/2014/main" id="{D4A65557-9CD2-406D-8B52-6943070AE0AB}"/>
              </a:ext>
            </a:extLst>
          </p:cNvPr>
          <p:cNvSpPr>
            <a:spLocks noGrp="1"/>
          </p:cNvSpPr>
          <p:nvPr>
            <p:ph sz="quarter" idx="44" hasCustomPrompt="1"/>
          </p:nvPr>
        </p:nvSpPr>
        <p:spPr>
          <a:xfrm>
            <a:off x="3251841"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02.</a:t>
            </a:r>
          </a:p>
        </p:txBody>
      </p:sp>
      <p:sp>
        <p:nvSpPr>
          <p:cNvPr id="39" name="Content Placeholder 6">
            <a:extLst>
              <a:ext uri="{FF2B5EF4-FFF2-40B4-BE49-F238E27FC236}">
                <a16:creationId xmlns:a16="http://schemas.microsoft.com/office/drawing/2014/main" id="{018F2D4F-C26A-4C5E-A29A-571528EABD05}"/>
              </a:ext>
            </a:extLst>
          </p:cNvPr>
          <p:cNvSpPr>
            <a:spLocks noGrp="1"/>
          </p:cNvSpPr>
          <p:nvPr>
            <p:ph sz="quarter" idx="45" hasCustomPrompt="1"/>
          </p:nvPr>
        </p:nvSpPr>
        <p:spPr>
          <a:xfrm>
            <a:off x="6240156"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03.</a:t>
            </a:r>
          </a:p>
        </p:txBody>
      </p:sp>
      <p:sp>
        <p:nvSpPr>
          <p:cNvPr id="41" name="Content Placeholder 6">
            <a:extLst>
              <a:ext uri="{FF2B5EF4-FFF2-40B4-BE49-F238E27FC236}">
                <a16:creationId xmlns:a16="http://schemas.microsoft.com/office/drawing/2014/main" id="{6F08678E-73C5-4F03-9E09-85D20BD9B99F}"/>
              </a:ext>
            </a:extLst>
          </p:cNvPr>
          <p:cNvSpPr>
            <a:spLocks noGrp="1"/>
          </p:cNvSpPr>
          <p:nvPr>
            <p:ph sz="quarter" idx="43" hasCustomPrompt="1"/>
          </p:nvPr>
        </p:nvSpPr>
        <p:spPr>
          <a:xfrm>
            <a:off x="263526"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01.</a:t>
            </a:r>
          </a:p>
        </p:txBody>
      </p:sp>
      <p:sp>
        <p:nvSpPr>
          <p:cNvPr id="42" name="Content Placeholder 6">
            <a:extLst>
              <a:ext uri="{FF2B5EF4-FFF2-40B4-BE49-F238E27FC236}">
                <a16:creationId xmlns:a16="http://schemas.microsoft.com/office/drawing/2014/main" id="{38A6D437-EBE7-487A-A3B0-DE8D773F65CB}"/>
              </a:ext>
            </a:extLst>
          </p:cNvPr>
          <p:cNvSpPr>
            <a:spLocks noGrp="1"/>
          </p:cNvSpPr>
          <p:nvPr>
            <p:ph sz="quarter" idx="46" hasCustomPrompt="1"/>
          </p:nvPr>
        </p:nvSpPr>
        <p:spPr>
          <a:xfrm>
            <a:off x="9228471" y="2341885"/>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04.</a:t>
            </a:r>
          </a:p>
        </p:txBody>
      </p:sp>
      <p:sp>
        <p:nvSpPr>
          <p:cNvPr id="22" name="Picture Placeholder 24">
            <a:extLst>
              <a:ext uri="{FF2B5EF4-FFF2-40B4-BE49-F238E27FC236}">
                <a16:creationId xmlns:a16="http://schemas.microsoft.com/office/drawing/2014/main" id="{296EF94D-388C-4665-A879-39D6F7DC9D27}"/>
              </a:ext>
            </a:extLst>
          </p:cNvPr>
          <p:cNvSpPr>
            <a:spLocks noGrp="1"/>
          </p:cNvSpPr>
          <p:nvPr>
            <p:ph type="pic" sz="quarter" idx="47" hasCustomPrompt="1"/>
          </p:nvPr>
        </p:nvSpPr>
        <p:spPr>
          <a:xfrm>
            <a:off x="264913" y="3416161"/>
            <a:ext cx="2700000" cy="28800"/>
          </a:xfrm>
          <a:solidFill>
            <a:schemeClr val="tx2"/>
          </a:solidFill>
          <a:ln>
            <a:noFill/>
          </a:ln>
        </p:spPr>
        <p:txBody>
          <a:bodyPr/>
          <a:lstStyle>
            <a:lvl1pPr>
              <a:defRPr sz="100"/>
            </a:lvl1pPr>
          </a:lstStyle>
          <a:p>
            <a:r>
              <a:rPr lang="en-US" dirty="0"/>
              <a:t>.</a:t>
            </a:r>
          </a:p>
        </p:txBody>
      </p:sp>
      <p:sp>
        <p:nvSpPr>
          <p:cNvPr id="25" name="Picture Placeholder 24">
            <a:extLst>
              <a:ext uri="{FF2B5EF4-FFF2-40B4-BE49-F238E27FC236}">
                <a16:creationId xmlns:a16="http://schemas.microsoft.com/office/drawing/2014/main" id="{C64195CF-267F-41D7-B6B2-0AB7B5AC3077}"/>
              </a:ext>
            </a:extLst>
          </p:cNvPr>
          <p:cNvSpPr>
            <a:spLocks noGrp="1"/>
          </p:cNvSpPr>
          <p:nvPr>
            <p:ph type="pic" sz="quarter" idx="48" hasCustomPrompt="1"/>
          </p:nvPr>
        </p:nvSpPr>
        <p:spPr>
          <a:xfrm>
            <a:off x="3252767" y="3416161"/>
            <a:ext cx="2700000" cy="28800"/>
          </a:xfrm>
          <a:solidFill>
            <a:schemeClr val="tx2"/>
          </a:solidFill>
          <a:ln>
            <a:noFill/>
          </a:ln>
        </p:spPr>
        <p:txBody>
          <a:bodyPr/>
          <a:lstStyle>
            <a:lvl1pPr>
              <a:defRPr sz="100"/>
            </a:lvl1pPr>
          </a:lstStyle>
          <a:p>
            <a:r>
              <a:rPr lang="en-US" dirty="0"/>
              <a:t>.</a:t>
            </a:r>
          </a:p>
        </p:txBody>
      </p:sp>
      <p:sp>
        <p:nvSpPr>
          <p:cNvPr id="29" name="Picture Placeholder 24">
            <a:extLst>
              <a:ext uri="{FF2B5EF4-FFF2-40B4-BE49-F238E27FC236}">
                <a16:creationId xmlns:a16="http://schemas.microsoft.com/office/drawing/2014/main" id="{6A6F9F34-D8F3-431A-AEF8-83B51A0E743A}"/>
              </a:ext>
            </a:extLst>
          </p:cNvPr>
          <p:cNvSpPr>
            <a:spLocks noGrp="1"/>
          </p:cNvSpPr>
          <p:nvPr>
            <p:ph type="pic" sz="quarter" idx="49" hasCustomPrompt="1"/>
          </p:nvPr>
        </p:nvSpPr>
        <p:spPr>
          <a:xfrm>
            <a:off x="6240621" y="3416161"/>
            <a:ext cx="2700000" cy="28800"/>
          </a:xfrm>
          <a:solidFill>
            <a:schemeClr val="tx2"/>
          </a:solidFill>
          <a:ln>
            <a:noFill/>
          </a:ln>
        </p:spPr>
        <p:txBody>
          <a:bodyPr/>
          <a:lstStyle>
            <a:lvl1pPr>
              <a:defRPr sz="100"/>
            </a:lvl1pPr>
          </a:lstStyle>
          <a:p>
            <a:r>
              <a:rPr lang="en-US" dirty="0"/>
              <a:t>.</a:t>
            </a:r>
          </a:p>
        </p:txBody>
      </p:sp>
      <p:sp>
        <p:nvSpPr>
          <p:cNvPr id="40" name="Picture Placeholder 24">
            <a:extLst>
              <a:ext uri="{FF2B5EF4-FFF2-40B4-BE49-F238E27FC236}">
                <a16:creationId xmlns:a16="http://schemas.microsoft.com/office/drawing/2014/main" id="{02A1C442-43C5-493B-90AD-3182C4447FAB}"/>
              </a:ext>
            </a:extLst>
          </p:cNvPr>
          <p:cNvSpPr>
            <a:spLocks noGrp="1"/>
          </p:cNvSpPr>
          <p:nvPr>
            <p:ph type="pic" sz="quarter" idx="50" hasCustomPrompt="1"/>
          </p:nvPr>
        </p:nvSpPr>
        <p:spPr>
          <a:xfrm>
            <a:off x="9228475" y="3416161"/>
            <a:ext cx="2700000" cy="28800"/>
          </a:xfrm>
          <a:solidFill>
            <a:schemeClr val="tx2"/>
          </a:solidFill>
          <a:ln>
            <a:noFill/>
          </a:ln>
        </p:spPr>
        <p:txBody>
          <a:bodyPr/>
          <a:lstStyle>
            <a:lvl1pPr>
              <a:defRPr sz="100"/>
            </a:lvl1pPr>
          </a:lstStyle>
          <a:p>
            <a:r>
              <a:rPr lang="en-US" dirty="0"/>
              <a:t>.</a:t>
            </a:r>
          </a:p>
        </p:txBody>
      </p:sp>
      <p:sp>
        <p:nvSpPr>
          <p:cNvPr id="24" name="Title 1">
            <a:extLst>
              <a:ext uri="{FF2B5EF4-FFF2-40B4-BE49-F238E27FC236}">
                <a16:creationId xmlns:a16="http://schemas.microsoft.com/office/drawing/2014/main" id="{9F5DB350-91E1-4DA9-BF69-38FC41505E63}"/>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23" name="TextBox 22">
            <a:extLst>
              <a:ext uri="{FF2B5EF4-FFF2-40B4-BE49-F238E27FC236}">
                <a16:creationId xmlns:a16="http://schemas.microsoft.com/office/drawing/2014/main" id="{84CD2498-8C02-4783-9BC4-21C0A5585CB2}"/>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3286030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3) &amp; Content (6) &amp; Numbers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27" name="Text Placeholder 11">
            <a:extLst>
              <a:ext uri="{FF2B5EF4-FFF2-40B4-BE49-F238E27FC236}">
                <a16:creationId xmlns:a16="http://schemas.microsoft.com/office/drawing/2014/main" id="{EBB36A58-C548-4E9E-85C3-DEB5102C5138}"/>
              </a:ext>
            </a:extLst>
          </p:cNvPr>
          <p:cNvSpPr>
            <a:spLocks noGrp="1"/>
          </p:cNvSpPr>
          <p:nvPr>
            <p:ph type="body" sz="quarter" idx="25"/>
          </p:nvPr>
        </p:nvSpPr>
        <p:spPr bwMode="gray">
          <a:xfrm>
            <a:off x="1787157" y="4985012"/>
            <a:ext cx="1868031"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a:t>
            </a:r>
          </a:p>
        </p:txBody>
      </p:sp>
      <p:sp>
        <p:nvSpPr>
          <p:cNvPr id="28" name="Text Placeholder 11">
            <a:extLst>
              <a:ext uri="{FF2B5EF4-FFF2-40B4-BE49-F238E27FC236}">
                <a16:creationId xmlns:a16="http://schemas.microsoft.com/office/drawing/2014/main" id="{A8E13FBB-E82B-48DF-885F-E6FC647B2E9F}"/>
              </a:ext>
            </a:extLst>
          </p:cNvPr>
          <p:cNvSpPr>
            <a:spLocks noGrp="1"/>
          </p:cNvSpPr>
          <p:nvPr>
            <p:ph type="body" sz="quarter" idx="23"/>
          </p:nvPr>
        </p:nvSpPr>
        <p:spPr bwMode="gray">
          <a:xfrm>
            <a:off x="1770501" y="1473599"/>
            <a:ext cx="1878632"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a:t>
            </a:r>
          </a:p>
        </p:txBody>
      </p:sp>
      <p:sp>
        <p:nvSpPr>
          <p:cNvPr id="29" name="Text Placeholder 11">
            <a:extLst>
              <a:ext uri="{FF2B5EF4-FFF2-40B4-BE49-F238E27FC236}">
                <a16:creationId xmlns:a16="http://schemas.microsoft.com/office/drawing/2014/main" id="{BEE4DB48-EE10-4614-9031-A00AE1B5E196}"/>
              </a:ext>
            </a:extLst>
          </p:cNvPr>
          <p:cNvSpPr>
            <a:spLocks noGrp="1"/>
          </p:cNvSpPr>
          <p:nvPr>
            <p:ph type="body" sz="quarter" idx="24"/>
          </p:nvPr>
        </p:nvSpPr>
        <p:spPr bwMode="gray">
          <a:xfrm>
            <a:off x="1770499" y="3240301"/>
            <a:ext cx="1878631"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a:t>
            </a:r>
          </a:p>
        </p:txBody>
      </p:sp>
      <p:sp>
        <p:nvSpPr>
          <p:cNvPr id="30" name="Content Placeholder 3">
            <a:extLst>
              <a:ext uri="{FF2B5EF4-FFF2-40B4-BE49-F238E27FC236}">
                <a16:creationId xmlns:a16="http://schemas.microsoft.com/office/drawing/2014/main" id="{65119589-6F57-4A69-9736-D33271CF00E2}"/>
              </a:ext>
            </a:extLst>
          </p:cNvPr>
          <p:cNvSpPr>
            <a:spLocks noGrp="1"/>
          </p:cNvSpPr>
          <p:nvPr>
            <p:ph sz="quarter" idx="26"/>
          </p:nvPr>
        </p:nvSpPr>
        <p:spPr bwMode="gray">
          <a:xfrm>
            <a:off x="1770502" y="1844826"/>
            <a:ext cx="1878630" cy="1008108"/>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a:t>
            </a:r>
          </a:p>
        </p:txBody>
      </p:sp>
      <p:sp>
        <p:nvSpPr>
          <p:cNvPr id="31" name="Content Placeholder 3">
            <a:extLst>
              <a:ext uri="{FF2B5EF4-FFF2-40B4-BE49-F238E27FC236}">
                <a16:creationId xmlns:a16="http://schemas.microsoft.com/office/drawing/2014/main" id="{628A1FB3-6503-43D5-9169-34BFEED09C8F}"/>
              </a:ext>
            </a:extLst>
          </p:cNvPr>
          <p:cNvSpPr>
            <a:spLocks noGrp="1"/>
          </p:cNvSpPr>
          <p:nvPr>
            <p:ph sz="quarter" idx="27"/>
          </p:nvPr>
        </p:nvSpPr>
        <p:spPr bwMode="gray">
          <a:xfrm>
            <a:off x="1770502" y="3600531"/>
            <a:ext cx="1878630" cy="982330"/>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a:t>
            </a:r>
          </a:p>
        </p:txBody>
      </p:sp>
      <p:sp>
        <p:nvSpPr>
          <p:cNvPr id="32" name="Content Placeholder 3">
            <a:extLst>
              <a:ext uri="{FF2B5EF4-FFF2-40B4-BE49-F238E27FC236}">
                <a16:creationId xmlns:a16="http://schemas.microsoft.com/office/drawing/2014/main" id="{1C5AA962-6BDD-4F47-9221-9D1520C30F36}"/>
              </a:ext>
            </a:extLst>
          </p:cNvPr>
          <p:cNvSpPr>
            <a:spLocks noGrp="1"/>
          </p:cNvSpPr>
          <p:nvPr>
            <p:ph sz="quarter" idx="28"/>
          </p:nvPr>
        </p:nvSpPr>
        <p:spPr bwMode="gray">
          <a:xfrm>
            <a:off x="1770502" y="5362908"/>
            <a:ext cx="1878630" cy="982330"/>
          </a:xfrm>
        </p:spPr>
        <p:txBody>
          <a:bodyPr lIns="0" tIns="0" rIns="0" bIns="0"/>
          <a:lstStyle>
            <a:lvl1pPr>
              <a:lnSpc>
                <a:spcPct val="100000"/>
              </a:lnSpc>
              <a:spcBef>
                <a:spcPts val="600"/>
              </a:spcBef>
              <a:defRPr/>
            </a:lvl1pPr>
            <a:lvl2pPr marL="0" indent="0">
              <a:lnSpc>
                <a:spcPct val="100000"/>
              </a:lnSpc>
              <a:spcBef>
                <a:spcPts val="600"/>
              </a:spcBef>
              <a:buNone/>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a:t>
            </a:r>
          </a:p>
        </p:txBody>
      </p:sp>
      <p:sp>
        <p:nvSpPr>
          <p:cNvPr id="48" name="Content Placeholder 3">
            <a:extLst>
              <a:ext uri="{FF2B5EF4-FFF2-40B4-BE49-F238E27FC236}">
                <a16:creationId xmlns:a16="http://schemas.microsoft.com/office/drawing/2014/main" id="{2F992E05-4AC2-4005-9AA5-948676B96ADD}"/>
              </a:ext>
            </a:extLst>
          </p:cNvPr>
          <p:cNvSpPr>
            <a:spLocks noGrp="1"/>
          </p:cNvSpPr>
          <p:nvPr>
            <p:ph sz="quarter" idx="29"/>
          </p:nvPr>
        </p:nvSpPr>
        <p:spPr bwMode="gray">
          <a:xfrm>
            <a:off x="3921690" y="1376172"/>
            <a:ext cx="8006785" cy="1476762"/>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 name="Content Placeholder 3">
            <a:extLst>
              <a:ext uri="{FF2B5EF4-FFF2-40B4-BE49-F238E27FC236}">
                <a16:creationId xmlns:a16="http://schemas.microsoft.com/office/drawing/2014/main" id="{C7D8B73D-DFFB-4564-9913-1F4A91652E6B}"/>
              </a:ext>
            </a:extLst>
          </p:cNvPr>
          <p:cNvSpPr>
            <a:spLocks noGrp="1"/>
          </p:cNvSpPr>
          <p:nvPr>
            <p:ph sz="quarter" idx="30"/>
          </p:nvPr>
        </p:nvSpPr>
        <p:spPr bwMode="gray">
          <a:xfrm>
            <a:off x="3921690" y="3125397"/>
            <a:ext cx="8006785" cy="1457464"/>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0" name="Content Placeholder 3">
            <a:extLst>
              <a:ext uri="{FF2B5EF4-FFF2-40B4-BE49-F238E27FC236}">
                <a16:creationId xmlns:a16="http://schemas.microsoft.com/office/drawing/2014/main" id="{26FC5483-9CF4-4306-8EF5-D9A805A0E36F}"/>
              </a:ext>
            </a:extLst>
          </p:cNvPr>
          <p:cNvSpPr>
            <a:spLocks noGrp="1"/>
          </p:cNvSpPr>
          <p:nvPr>
            <p:ph sz="quarter" idx="31"/>
          </p:nvPr>
        </p:nvSpPr>
        <p:spPr bwMode="gray">
          <a:xfrm>
            <a:off x="3921690" y="4887774"/>
            <a:ext cx="8006785" cy="1457464"/>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Content Placeholder 6">
            <a:extLst>
              <a:ext uri="{FF2B5EF4-FFF2-40B4-BE49-F238E27FC236}">
                <a16:creationId xmlns:a16="http://schemas.microsoft.com/office/drawing/2014/main" id="{DCC4896F-69DF-4D11-A491-DA33D9164972}"/>
              </a:ext>
            </a:extLst>
          </p:cNvPr>
          <p:cNvSpPr>
            <a:spLocks noGrp="1"/>
          </p:cNvSpPr>
          <p:nvPr>
            <p:ph sz="quarter" idx="43" hasCustomPrompt="1"/>
          </p:nvPr>
        </p:nvSpPr>
        <p:spPr>
          <a:xfrm>
            <a:off x="263526" y="1376363"/>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01.</a:t>
            </a:r>
          </a:p>
        </p:txBody>
      </p:sp>
      <p:sp>
        <p:nvSpPr>
          <p:cNvPr id="40" name="Content Placeholder 6">
            <a:extLst>
              <a:ext uri="{FF2B5EF4-FFF2-40B4-BE49-F238E27FC236}">
                <a16:creationId xmlns:a16="http://schemas.microsoft.com/office/drawing/2014/main" id="{5A29EB00-5838-45B7-BA3A-198B03500529}"/>
              </a:ext>
            </a:extLst>
          </p:cNvPr>
          <p:cNvSpPr>
            <a:spLocks noGrp="1"/>
          </p:cNvSpPr>
          <p:nvPr>
            <p:ph sz="quarter" idx="44" hasCustomPrompt="1"/>
          </p:nvPr>
        </p:nvSpPr>
        <p:spPr>
          <a:xfrm>
            <a:off x="276908" y="3132069"/>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02.</a:t>
            </a:r>
          </a:p>
        </p:txBody>
      </p:sp>
      <p:sp>
        <p:nvSpPr>
          <p:cNvPr id="41" name="Content Placeholder 6">
            <a:extLst>
              <a:ext uri="{FF2B5EF4-FFF2-40B4-BE49-F238E27FC236}">
                <a16:creationId xmlns:a16="http://schemas.microsoft.com/office/drawing/2014/main" id="{FC50032A-194E-4086-A0FB-0D581FA9C5E7}"/>
              </a:ext>
            </a:extLst>
          </p:cNvPr>
          <p:cNvSpPr>
            <a:spLocks noGrp="1"/>
          </p:cNvSpPr>
          <p:nvPr>
            <p:ph sz="quarter" idx="45" hasCustomPrompt="1"/>
          </p:nvPr>
        </p:nvSpPr>
        <p:spPr>
          <a:xfrm>
            <a:off x="276908" y="4887774"/>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03.</a:t>
            </a:r>
          </a:p>
        </p:txBody>
      </p:sp>
      <p:sp>
        <p:nvSpPr>
          <p:cNvPr id="43" name="Picture Placeholder 24">
            <a:extLst>
              <a:ext uri="{FF2B5EF4-FFF2-40B4-BE49-F238E27FC236}">
                <a16:creationId xmlns:a16="http://schemas.microsoft.com/office/drawing/2014/main" id="{335E44AA-B43E-4F52-814F-98C557DA0881}"/>
              </a:ext>
            </a:extLst>
          </p:cNvPr>
          <p:cNvSpPr>
            <a:spLocks noGrp="1"/>
          </p:cNvSpPr>
          <p:nvPr>
            <p:ph type="pic" sz="quarter" idx="35" hasCustomPrompt="1"/>
          </p:nvPr>
        </p:nvSpPr>
        <p:spPr>
          <a:xfrm>
            <a:off x="1777133" y="1361963"/>
            <a:ext cx="1872000" cy="28800"/>
          </a:xfrm>
          <a:solidFill>
            <a:schemeClr val="tx2"/>
          </a:solidFill>
          <a:ln>
            <a:noFill/>
          </a:ln>
        </p:spPr>
        <p:txBody>
          <a:bodyPr/>
          <a:lstStyle>
            <a:lvl1pPr>
              <a:defRPr sz="100"/>
            </a:lvl1pPr>
          </a:lstStyle>
          <a:p>
            <a:r>
              <a:rPr lang="en-US" dirty="0"/>
              <a:t>.</a:t>
            </a:r>
          </a:p>
        </p:txBody>
      </p:sp>
      <p:sp>
        <p:nvSpPr>
          <p:cNvPr id="44" name="Picture Placeholder 24">
            <a:extLst>
              <a:ext uri="{FF2B5EF4-FFF2-40B4-BE49-F238E27FC236}">
                <a16:creationId xmlns:a16="http://schemas.microsoft.com/office/drawing/2014/main" id="{F0C6338A-A71B-4CAC-AF5B-74478A59D15D}"/>
              </a:ext>
            </a:extLst>
          </p:cNvPr>
          <p:cNvSpPr>
            <a:spLocks noGrp="1"/>
          </p:cNvSpPr>
          <p:nvPr>
            <p:ph type="pic" sz="quarter" idx="36" hasCustomPrompt="1"/>
          </p:nvPr>
        </p:nvSpPr>
        <p:spPr>
          <a:xfrm>
            <a:off x="1777133" y="3128036"/>
            <a:ext cx="1872000" cy="28800"/>
          </a:xfrm>
          <a:solidFill>
            <a:schemeClr val="tx1"/>
          </a:solidFill>
          <a:ln>
            <a:noFill/>
          </a:ln>
        </p:spPr>
        <p:txBody>
          <a:bodyPr/>
          <a:lstStyle>
            <a:lvl1pPr>
              <a:defRPr sz="100"/>
            </a:lvl1pPr>
          </a:lstStyle>
          <a:p>
            <a:r>
              <a:rPr lang="en-US" dirty="0"/>
              <a:t>.</a:t>
            </a:r>
          </a:p>
        </p:txBody>
      </p:sp>
      <p:sp>
        <p:nvSpPr>
          <p:cNvPr id="45" name="Picture Placeholder 24">
            <a:extLst>
              <a:ext uri="{FF2B5EF4-FFF2-40B4-BE49-F238E27FC236}">
                <a16:creationId xmlns:a16="http://schemas.microsoft.com/office/drawing/2014/main" id="{2C43BC57-4FA2-4A87-9028-F10631A3AE13}"/>
              </a:ext>
            </a:extLst>
          </p:cNvPr>
          <p:cNvSpPr>
            <a:spLocks noGrp="1"/>
          </p:cNvSpPr>
          <p:nvPr>
            <p:ph type="pic" sz="quarter" idx="37" hasCustomPrompt="1"/>
          </p:nvPr>
        </p:nvSpPr>
        <p:spPr>
          <a:xfrm>
            <a:off x="1777133" y="4873374"/>
            <a:ext cx="1872000" cy="28800"/>
          </a:xfrm>
          <a:solidFill>
            <a:schemeClr val="accent4"/>
          </a:solidFill>
          <a:ln>
            <a:noFill/>
          </a:ln>
        </p:spPr>
        <p:txBody>
          <a:bodyPr/>
          <a:lstStyle>
            <a:lvl1pPr>
              <a:defRPr sz="100"/>
            </a:lvl1pPr>
          </a:lstStyle>
          <a:p>
            <a:r>
              <a:rPr lang="en-US" dirty="0"/>
              <a:t>.</a:t>
            </a:r>
          </a:p>
        </p:txBody>
      </p:sp>
      <p:sp>
        <p:nvSpPr>
          <p:cNvPr id="22" name="Title 1">
            <a:extLst>
              <a:ext uri="{FF2B5EF4-FFF2-40B4-BE49-F238E27FC236}">
                <a16:creationId xmlns:a16="http://schemas.microsoft.com/office/drawing/2014/main" id="{69A314F6-1FEB-4F11-806C-E3D4AD539CEE}"/>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21" name="TextBox 20">
            <a:extLst>
              <a:ext uri="{FF2B5EF4-FFF2-40B4-BE49-F238E27FC236}">
                <a16:creationId xmlns:a16="http://schemas.microsoft.com/office/drawing/2014/main" id="{03E06BB2-0B17-4D61-8854-91B28E71D3A9}"/>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3359570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2" name="Content Placeholder 8">
            <a:extLst>
              <a:ext uri="{FF2B5EF4-FFF2-40B4-BE49-F238E27FC236}">
                <a16:creationId xmlns:a16="http://schemas.microsoft.com/office/drawing/2014/main" id="{6F615568-8BB1-4119-9F0E-EB669FFD48CE}"/>
              </a:ext>
            </a:extLst>
          </p:cNvPr>
          <p:cNvSpPr>
            <a:spLocks noGrp="1"/>
          </p:cNvSpPr>
          <p:nvPr>
            <p:ph sz="quarter" idx="21"/>
          </p:nvPr>
        </p:nvSpPr>
        <p:spPr bwMode="gray">
          <a:xfrm>
            <a:off x="263525" y="1484462"/>
            <a:ext cx="11664950" cy="4860776"/>
          </a:xfrm>
        </p:spPr>
        <p:txBody>
          <a:bodyPr lIns="0" tIns="0" r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2B33F7BB-2950-4BC1-A9AA-52FECA7F766E}"/>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9" name="TextBox 8">
            <a:extLst>
              <a:ext uri="{FF2B5EF4-FFF2-40B4-BE49-F238E27FC236}">
                <a16:creationId xmlns:a16="http://schemas.microsoft.com/office/drawing/2014/main" id="{2D88CB0B-8C40-4BC9-A32E-CDBCE3A94698}"/>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7063052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3) &amp; Content (3) &amp; Numbers (3)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02" name="Text Placeholder 11">
            <a:extLst>
              <a:ext uri="{FF2B5EF4-FFF2-40B4-BE49-F238E27FC236}">
                <a16:creationId xmlns:a16="http://schemas.microsoft.com/office/drawing/2014/main" id="{3A565005-F6E5-4BD3-9F5B-6AF58E8DE816}"/>
              </a:ext>
            </a:extLst>
          </p:cNvPr>
          <p:cNvSpPr>
            <a:spLocks noGrp="1"/>
          </p:cNvSpPr>
          <p:nvPr>
            <p:ph type="body" sz="quarter" idx="23"/>
          </p:nvPr>
        </p:nvSpPr>
        <p:spPr bwMode="gray">
          <a:xfrm>
            <a:off x="1770501" y="1473599"/>
            <a:ext cx="1878632"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a:t>
            </a:r>
          </a:p>
        </p:txBody>
      </p:sp>
      <p:sp>
        <p:nvSpPr>
          <p:cNvPr id="111" name="Text Placeholder 11">
            <a:extLst>
              <a:ext uri="{FF2B5EF4-FFF2-40B4-BE49-F238E27FC236}">
                <a16:creationId xmlns:a16="http://schemas.microsoft.com/office/drawing/2014/main" id="{E6444A91-ACC7-4CF8-9946-617E2C1A7C33}"/>
              </a:ext>
            </a:extLst>
          </p:cNvPr>
          <p:cNvSpPr>
            <a:spLocks noGrp="1"/>
          </p:cNvSpPr>
          <p:nvPr>
            <p:ph type="body" sz="quarter" idx="24"/>
          </p:nvPr>
        </p:nvSpPr>
        <p:spPr bwMode="gray">
          <a:xfrm>
            <a:off x="1777130" y="2972161"/>
            <a:ext cx="18720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a:t>
            </a:r>
          </a:p>
        </p:txBody>
      </p:sp>
      <p:sp>
        <p:nvSpPr>
          <p:cNvPr id="114" name="Text Placeholder 11">
            <a:extLst>
              <a:ext uri="{FF2B5EF4-FFF2-40B4-BE49-F238E27FC236}">
                <a16:creationId xmlns:a16="http://schemas.microsoft.com/office/drawing/2014/main" id="{F9466146-4718-4169-BEFC-27BB664EE8E7}"/>
              </a:ext>
            </a:extLst>
          </p:cNvPr>
          <p:cNvSpPr>
            <a:spLocks noGrp="1"/>
          </p:cNvSpPr>
          <p:nvPr>
            <p:ph type="body" sz="quarter" idx="25"/>
          </p:nvPr>
        </p:nvSpPr>
        <p:spPr bwMode="gray">
          <a:xfrm>
            <a:off x="1775520" y="4400322"/>
            <a:ext cx="18720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accent4"/>
                </a:solidFill>
              </a:defRPr>
            </a:lvl1pPr>
            <a:lvl2pPr marL="0" indent="0">
              <a:lnSpc>
                <a:spcPct val="100000"/>
              </a:lnSpc>
              <a:spcBef>
                <a:spcPts val="100"/>
              </a:spcBef>
              <a:buNone/>
              <a:defRPr sz="1600" b="1">
                <a:solidFill>
                  <a:schemeClr val="accent4"/>
                </a:solidFill>
              </a:defRPr>
            </a:lvl2pPr>
            <a:lvl3pPr marL="0" indent="0">
              <a:lnSpc>
                <a:spcPct val="100000"/>
              </a:lnSpc>
              <a:spcBef>
                <a:spcPts val="100"/>
              </a:spcBef>
              <a:buNone/>
              <a:defRPr sz="1600" b="1">
                <a:solidFill>
                  <a:schemeClr val="accent4"/>
                </a:solidFill>
              </a:defRPr>
            </a:lvl3pPr>
            <a:lvl4pPr marL="0" indent="0">
              <a:lnSpc>
                <a:spcPct val="100000"/>
              </a:lnSpc>
              <a:spcBef>
                <a:spcPts val="100"/>
              </a:spcBef>
              <a:buNone/>
              <a:defRPr sz="1600" b="1">
                <a:solidFill>
                  <a:schemeClr val="accent4"/>
                </a:solidFill>
              </a:defRPr>
            </a:lvl4pPr>
            <a:lvl5pPr marL="0" indent="0">
              <a:lnSpc>
                <a:spcPct val="100000"/>
              </a:lnSpc>
              <a:spcBef>
                <a:spcPts val="100"/>
              </a:spcBef>
              <a:buNone/>
              <a:defRPr sz="1600" b="1">
                <a:solidFill>
                  <a:schemeClr val="accent4"/>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a:t>
            </a:r>
          </a:p>
        </p:txBody>
      </p:sp>
      <p:sp>
        <p:nvSpPr>
          <p:cNvPr id="117" name="Content Placeholder 3">
            <a:extLst>
              <a:ext uri="{FF2B5EF4-FFF2-40B4-BE49-F238E27FC236}">
                <a16:creationId xmlns:a16="http://schemas.microsoft.com/office/drawing/2014/main" id="{D0BB9BD1-AFA8-4777-BD7E-03C05346F0B8}"/>
              </a:ext>
            </a:extLst>
          </p:cNvPr>
          <p:cNvSpPr>
            <a:spLocks noGrp="1"/>
          </p:cNvSpPr>
          <p:nvPr>
            <p:ph sz="quarter" idx="38"/>
          </p:nvPr>
        </p:nvSpPr>
        <p:spPr bwMode="gray">
          <a:xfrm>
            <a:off x="3921690" y="1376363"/>
            <a:ext cx="8006785" cy="1294301"/>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8" name="Content Placeholder 3">
            <a:extLst>
              <a:ext uri="{FF2B5EF4-FFF2-40B4-BE49-F238E27FC236}">
                <a16:creationId xmlns:a16="http://schemas.microsoft.com/office/drawing/2014/main" id="{2F46FA40-89ED-483D-B576-C0B7126B3D16}"/>
              </a:ext>
            </a:extLst>
          </p:cNvPr>
          <p:cNvSpPr>
            <a:spLocks noGrp="1"/>
          </p:cNvSpPr>
          <p:nvPr>
            <p:ph sz="quarter" idx="39"/>
          </p:nvPr>
        </p:nvSpPr>
        <p:spPr bwMode="gray">
          <a:xfrm>
            <a:off x="3921690" y="2863928"/>
            <a:ext cx="8006785" cy="1294301"/>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9" name="Content Placeholder 3">
            <a:extLst>
              <a:ext uri="{FF2B5EF4-FFF2-40B4-BE49-F238E27FC236}">
                <a16:creationId xmlns:a16="http://schemas.microsoft.com/office/drawing/2014/main" id="{D940D62B-2E1F-4339-B9F3-000831E52417}"/>
              </a:ext>
            </a:extLst>
          </p:cNvPr>
          <p:cNvSpPr>
            <a:spLocks noGrp="1"/>
          </p:cNvSpPr>
          <p:nvPr>
            <p:ph sz="quarter" idx="40"/>
          </p:nvPr>
        </p:nvSpPr>
        <p:spPr bwMode="gray">
          <a:xfrm>
            <a:off x="3921690" y="4303084"/>
            <a:ext cx="8006785" cy="1294301"/>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6">
            <a:extLst>
              <a:ext uri="{FF2B5EF4-FFF2-40B4-BE49-F238E27FC236}">
                <a16:creationId xmlns:a16="http://schemas.microsoft.com/office/drawing/2014/main" id="{00B1F805-6796-4988-BDAC-995B3E05D34F}"/>
              </a:ext>
            </a:extLst>
          </p:cNvPr>
          <p:cNvSpPr>
            <a:spLocks noGrp="1"/>
          </p:cNvSpPr>
          <p:nvPr>
            <p:ph sz="quarter" idx="43" hasCustomPrompt="1"/>
          </p:nvPr>
        </p:nvSpPr>
        <p:spPr>
          <a:xfrm>
            <a:off x="263526" y="1376363"/>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01.</a:t>
            </a:r>
          </a:p>
        </p:txBody>
      </p:sp>
      <p:sp>
        <p:nvSpPr>
          <p:cNvPr id="24" name="Content Placeholder 6">
            <a:extLst>
              <a:ext uri="{FF2B5EF4-FFF2-40B4-BE49-F238E27FC236}">
                <a16:creationId xmlns:a16="http://schemas.microsoft.com/office/drawing/2014/main" id="{8D88CFA7-09AB-4767-BF53-0124083462AB}"/>
              </a:ext>
            </a:extLst>
          </p:cNvPr>
          <p:cNvSpPr>
            <a:spLocks noGrp="1"/>
          </p:cNvSpPr>
          <p:nvPr>
            <p:ph sz="quarter" idx="44" hasCustomPrompt="1"/>
          </p:nvPr>
        </p:nvSpPr>
        <p:spPr>
          <a:xfrm>
            <a:off x="276908" y="2863928"/>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02.</a:t>
            </a:r>
          </a:p>
        </p:txBody>
      </p:sp>
      <p:sp>
        <p:nvSpPr>
          <p:cNvPr id="25" name="Content Placeholder 6">
            <a:extLst>
              <a:ext uri="{FF2B5EF4-FFF2-40B4-BE49-F238E27FC236}">
                <a16:creationId xmlns:a16="http://schemas.microsoft.com/office/drawing/2014/main" id="{019348E2-113B-47F8-A86B-A5A55F501F79}"/>
              </a:ext>
            </a:extLst>
          </p:cNvPr>
          <p:cNvSpPr>
            <a:spLocks noGrp="1"/>
          </p:cNvSpPr>
          <p:nvPr>
            <p:ph sz="quarter" idx="45" hasCustomPrompt="1"/>
          </p:nvPr>
        </p:nvSpPr>
        <p:spPr>
          <a:xfrm>
            <a:off x="276908" y="4303084"/>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03.</a:t>
            </a:r>
          </a:p>
        </p:txBody>
      </p:sp>
      <p:sp>
        <p:nvSpPr>
          <p:cNvPr id="26" name="Text Placeholder 7">
            <a:extLst>
              <a:ext uri="{FF2B5EF4-FFF2-40B4-BE49-F238E27FC236}">
                <a16:creationId xmlns:a16="http://schemas.microsoft.com/office/drawing/2014/main" id="{DD44EDD3-36EC-41BB-85BC-E402BF438967}"/>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dirty="0"/>
              <a:t>Click to edit Master text styles</a:t>
            </a:r>
          </a:p>
        </p:txBody>
      </p:sp>
      <p:sp>
        <p:nvSpPr>
          <p:cNvPr id="27" name="Picture Placeholder 24">
            <a:extLst>
              <a:ext uri="{FF2B5EF4-FFF2-40B4-BE49-F238E27FC236}">
                <a16:creationId xmlns:a16="http://schemas.microsoft.com/office/drawing/2014/main" id="{432CA99F-AD39-4BEA-9808-5AF5E8DCD97E}"/>
              </a:ext>
            </a:extLst>
          </p:cNvPr>
          <p:cNvSpPr>
            <a:spLocks noGrp="1"/>
          </p:cNvSpPr>
          <p:nvPr>
            <p:ph type="pic" sz="quarter" idx="35" hasCustomPrompt="1"/>
          </p:nvPr>
        </p:nvSpPr>
        <p:spPr>
          <a:xfrm>
            <a:off x="1777133" y="1361963"/>
            <a:ext cx="1872000" cy="28800"/>
          </a:xfrm>
          <a:solidFill>
            <a:schemeClr val="tx2"/>
          </a:solidFill>
          <a:ln>
            <a:noFill/>
          </a:ln>
        </p:spPr>
        <p:txBody>
          <a:bodyPr/>
          <a:lstStyle>
            <a:lvl1pPr>
              <a:defRPr sz="100"/>
            </a:lvl1pPr>
          </a:lstStyle>
          <a:p>
            <a:r>
              <a:rPr lang="en-US" dirty="0"/>
              <a:t>.</a:t>
            </a:r>
          </a:p>
        </p:txBody>
      </p:sp>
      <p:sp>
        <p:nvSpPr>
          <p:cNvPr id="28" name="Picture Placeholder 24">
            <a:extLst>
              <a:ext uri="{FF2B5EF4-FFF2-40B4-BE49-F238E27FC236}">
                <a16:creationId xmlns:a16="http://schemas.microsoft.com/office/drawing/2014/main" id="{48BB02C5-247F-42F1-96D2-25DBA425D172}"/>
              </a:ext>
            </a:extLst>
          </p:cNvPr>
          <p:cNvSpPr>
            <a:spLocks noGrp="1"/>
          </p:cNvSpPr>
          <p:nvPr>
            <p:ph type="pic" sz="quarter" idx="36" hasCustomPrompt="1"/>
          </p:nvPr>
        </p:nvSpPr>
        <p:spPr>
          <a:xfrm>
            <a:off x="1777133" y="2849528"/>
            <a:ext cx="1872000" cy="28800"/>
          </a:xfrm>
          <a:solidFill>
            <a:schemeClr val="tx1"/>
          </a:solidFill>
          <a:ln>
            <a:noFill/>
          </a:ln>
        </p:spPr>
        <p:txBody>
          <a:bodyPr/>
          <a:lstStyle>
            <a:lvl1pPr>
              <a:defRPr sz="100"/>
            </a:lvl1pPr>
          </a:lstStyle>
          <a:p>
            <a:r>
              <a:rPr lang="en-US" dirty="0"/>
              <a:t>.</a:t>
            </a:r>
          </a:p>
        </p:txBody>
      </p:sp>
      <p:sp>
        <p:nvSpPr>
          <p:cNvPr id="29" name="Picture Placeholder 24">
            <a:extLst>
              <a:ext uri="{FF2B5EF4-FFF2-40B4-BE49-F238E27FC236}">
                <a16:creationId xmlns:a16="http://schemas.microsoft.com/office/drawing/2014/main" id="{835005D8-4397-48A4-8DEE-0653C485F523}"/>
              </a:ext>
            </a:extLst>
          </p:cNvPr>
          <p:cNvSpPr>
            <a:spLocks noGrp="1"/>
          </p:cNvSpPr>
          <p:nvPr>
            <p:ph type="pic" sz="quarter" idx="37" hasCustomPrompt="1"/>
          </p:nvPr>
        </p:nvSpPr>
        <p:spPr>
          <a:xfrm>
            <a:off x="1777133" y="4290642"/>
            <a:ext cx="1872000" cy="28800"/>
          </a:xfrm>
          <a:solidFill>
            <a:schemeClr val="accent4"/>
          </a:solidFill>
          <a:ln>
            <a:noFill/>
          </a:ln>
        </p:spPr>
        <p:txBody>
          <a:bodyPr/>
          <a:lstStyle>
            <a:lvl1pPr>
              <a:defRPr sz="100"/>
            </a:lvl1pPr>
          </a:lstStyle>
          <a:p>
            <a:r>
              <a:rPr lang="en-US" dirty="0"/>
              <a:t>.</a:t>
            </a:r>
          </a:p>
        </p:txBody>
      </p:sp>
      <p:sp>
        <p:nvSpPr>
          <p:cNvPr id="20" name="Title 1">
            <a:extLst>
              <a:ext uri="{FF2B5EF4-FFF2-40B4-BE49-F238E27FC236}">
                <a16:creationId xmlns:a16="http://schemas.microsoft.com/office/drawing/2014/main" id="{FBC9DADF-2DD6-49C8-B226-2EAE5C8E7ED1}"/>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18" name="Content Placeholder 3">
            <a:extLst>
              <a:ext uri="{FF2B5EF4-FFF2-40B4-BE49-F238E27FC236}">
                <a16:creationId xmlns:a16="http://schemas.microsoft.com/office/drawing/2014/main" id="{77463CE8-CEC7-491B-AEE7-C626E86D052E}"/>
              </a:ext>
            </a:extLst>
          </p:cNvPr>
          <p:cNvSpPr>
            <a:spLocks noGrp="1"/>
          </p:cNvSpPr>
          <p:nvPr>
            <p:ph sz="quarter" idx="26"/>
          </p:nvPr>
        </p:nvSpPr>
        <p:spPr bwMode="gray">
          <a:xfrm>
            <a:off x="1770502" y="1844826"/>
            <a:ext cx="1878630" cy="825838"/>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a:t>
            </a:r>
          </a:p>
        </p:txBody>
      </p:sp>
      <p:sp>
        <p:nvSpPr>
          <p:cNvPr id="19" name="Content Placeholder 3">
            <a:extLst>
              <a:ext uri="{FF2B5EF4-FFF2-40B4-BE49-F238E27FC236}">
                <a16:creationId xmlns:a16="http://schemas.microsoft.com/office/drawing/2014/main" id="{5E70668A-DC62-457E-BA02-26C28D66D891}"/>
              </a:ext>
            </a:extLst>
          </p:cNvPr>
          <p:cNvSpPr>
            <a:spLocks noGrp="1"/>
          </p:cNvSpPr>
          <p:nvPr>
            <p:ph sz="quarter" idx="27"/>
          </p:nvPr>
        </p:nvSpPr>
        <p:spPr bwMode="gray">
          <a:xfrm>
            <a:off x="1770502" y="3341643"/>
            <a:ext cx="1878630" cy="814843"/>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a:t>
            </a:r>
          </a:p>
        </p:txBody>
      </p:sp>
      <p:sp>
        <p:nvSpPr>
          <p:cNvPr id="21" name="Content Placeholder 3">
            <a:extLst>
              <a:ext uri="{FF2B5EF4-FFF2-40B4-BE49-F238E27FC236}">
                <a16:creationId xmlns:a16="http://schemas.microsoft.com/office/drawing/2014/main" id="{203BC8E2-0A65-4017-BFCD-76D59EB45FE8}"/>
              </a:ext>
            </a:extLst>
          </p:cNvPr>
          <p:cNvSpPr>
            <a:spLocks noGrp="1"/>
          </p:cNvSpPr>
          <p:nvPr>
            <p:ph sz="quarter" idx="28"/>
          </p:nvPr>
        </p:nvSpPr>
        <p:spPr bwMode="gray">
          <a:xfrm>
            <a:off x="1770502" y="4767561"/>
            <a:ext cx="1878630" cy="827341"/>
          </a:xfrm>
        </p:spPr>
        <p:txBody>
          <a:bodyPr lIns="0" tIns="0" rIns="0" bIns="0"/>
          <a:lstStyle>
            <a:lvl1pPr>
              <a:lnSpc>
                <a:spcPct val="100000"/>
              </a:lnSpc>
              <a:spcBef>
                <a:spcPts val="600"/>
              </a:spcBef>
              <a:defRPr/>
            </a:lvl1pPr>
            <a:lvl2pPr marL="0" indent="0">
              <a:lnSpc>
                <a:spcPct val="100000"/>
              </a:lnSpc>
              <a:spcBef>
                <a:spcPts val="600"/>
              </a:spcBef>
              <a:buNone/>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a:t>
            </a:r>
          </a:p>
        </p:txBody>
      </p:sp>
      <p:sp>
        <p:nvSpPr>
          <p:cNvPr id="30" name="TextBox 29">
            <a:extLst>
              <a:ext uri="{FF2B5EF4-FFF2-40B4-BE49-F238E27FC236}">
                <a16:creationId xmlns:a16="http://schemas.microsoft.com/office/drawing/2014/main" id="{C658819D-4785-4A7D-89CC-5723A1AC2FA8}"/>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35298214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4.1) &amp; Content (4.1) &amp; Numbers (4.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28" name="Text Placeholder 11">
            <a:extLst>
              <a:ext uri="{FF2B5EF4-FFF2-40B4-BE49-F238E27FC236}">
                <a16:creationId xmlns:a16="http://schemas.microsoft.com/office/drawing/2014/main" id="{BF68FEBD-BEFC-4726-874B-6289F0616A06}"/>
              </a:ext>
            </a:extLst>
          </p:cNvPr>
          <p:cNvSpPr>
            <a:spLocks noGrp="1"/>
          </p:cNvSpPr>
          <p:nvPr>
            <p:ph type="body" sz="quarter" idx="26"/>
          </p:nvPr>
        </p:nvSpPr>
        <p:spPr bwMode="gray">
          <a:xfrm>
            <a:off x="1770501" y="1473599"/>
            <a:ext cx="1878632"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a:t>
            </a:r>
          </a:p>
        </p:txBody>
      </p:sp>
      <p:sp>
        <p:nvSpPr>
          <p:cNvPr id="32" name="Text Placeholder 11">
            <a:extLst>
              <a:ext uri="{FF2B5EF4-FFF2-40B4-BE49-F238E27FC236}">
                <a16:creationId xmlns:a16="http://schemas.microsoft.com/office/drawing/2014/main" id="{092CBB90-B3D5-45EB-A5C7-4055E1FF503F}"/>
              </a:ext>
            </a:extLst>
          </p:cNvPr>
          <p:cNvSpPr>
            <a:spLocks noGrp="1"/>
          </p:cNvSpPr>
          <p:nvPr>
            <p:ph type="body" sz="quarter" idx="39"/>
          </p:nvPr>
        </p:nvSpPr>
        <p:spPr bwMode="gray">
          <a:xfrm>
            <a:off x="1770501" y="2805379"/>
            <a:ext cx="1878632"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a:t>
            </a:r>
          </a:p>
        </p:txBody>
      </p:sp>
      <p:sp>
        <p:nvSpPr>
          <p:cNvPr id="34" name="Text Placeholder 11">
            <a:extLst>
              <a:ext uri="{FF2B5EF4-FFF2-40B4-BE49-F238E27FC236}">
                <a16:creationId xmlns:a16="http://schemas.microsoft.com/office/drawing/2014/main" id="{728B220A-6603-4016-8181-30353C6AE4C9}"/>
              </a:ext>
            </a:extLst>
          </p:cNvPr>
          <p:cNvSpPr>
            <a:spLocks noGrp="1"/>
          </p:cNvSpPr>
          <p:nvPr>
            <p:ph type="body" sz="quarter" idx="40"/>
          </p:nvPr>
        </p:nvSpPr>
        <p:spPr bwMode="gray">
          <a:xfrm>
            <a:off x="1770501" y="4122968"/>
            <a:ext cx="1878632"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a:t>
            </a:r>
          </a:p>
        </p:txBody>
      </p:sp>
      <p:sp>
        <p:nvSpPr>
          <p:cNvPr id="42" name="Text Placeholder 11">
            <a:extLst>
              <a:ext uri="{FF2B5EF4-FFF2-40B4-BE49-F238E27FC236}">
                <a16:creationId xmlns:a16="http://schemas.microsoft.com/office/drawing/2014/main" id="{E30EC2DD-1F4A-4356-9646-C28E53D7970A}"/>
              </a:ext>
            </a:extLst>
          </p:cNvPr>
          <p:cNvSpPr>
            <a:spLocks noGrp="1"/>
          </p:cNvSpPr>
          <p:nvPr>
            <p:ph type="body" sz="quarter" idx="41"/>
          </p:nvPr>
        </p:nvSpPr>
        <p:spPr bwMode="gray">
          <a:xfrm>
            <a:off x="1770501" y="5443614"/>
            <a:ext cx="1878632"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dirty="0"/>
              <a:t>Click to edit Master</a:t>
            </a:r>
          </a:p>
        </p:txBody>
      </p:sp>
      <p:sp>
        <p:nvSpPr>
          <p:cNvPr id="49" name="Content Placeholder 3">
            <a:extLst>
              <a:ext uri="{FF2B5EF4-FFF2-40B4-BE49-F238E27FC236}">
                <a16:creationId xmlns:a16="http://schemas.microsoft.com/office/drawing/2014/main" id="{CFBBB2FF-A24B-4F09-BA72-DC718D4331B3}"/>
              </a:ext>
            </a:extLst>
          </p:cNvPr>
          <p:cNvSpPr>
            <a:spLocks noGrp="1"/>
          </p:cNvSpPr>
          <p:nvPr>
            <p:ph sz="quarter" idx="38"/>
          </p:nvPr>
        </p:nvSpPr>
        <p:spPr bwMode="gray">
          <a:xfrm>
            <a:off x="3921690" y="2705088"/>
            <a:ext cx="8006785" cy="100283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dirty="0"/>
              <a:t>Click to edit Master text styles</a:t>
            </a:r>
          </a:p>
          <a:p>
            <a:pPr lvl="1"/>
            <a:r>
              <a:rPr lang="en-US" dirty="0"/>
              <a:t>Second level</a:t>
            </a:r>
          </a:p>
          <a:p>
            <a:pPr lvl="2"/>
            <a:r>
              <a:rPr lang="en-US" dirty="0"/>
              <a:t>Third level</a:t>
            </a:r>
          </a:p>
        </p:txBody>
      </p:sp>
      <p:sp>
        <p:nvSpPr>
          <p:cNvPr id="50" name="Content Placeholder 3">
            <a:extLst>
              <a:ext uri="{FF2B5EF4-FFF2-40B4-BE49-F238E27FC236}">
                <a16:creationId xmlns:a16="http://schemas.microsoft.com/office/drawing/2014/main" id="{CB993417-83D5-41F8-BAF9-2986F007C1C6}"/>
              </a:ext>
            </a:extLst>
          </p:cNvPr>
          <p:cNvSpPr>
            <a:spLocks noGrp="1"/>
          </p:cNvSpPr>
          <p:nvPr>
            <p:ph sz="quarter" idx="45"/>
          </p:nvPr>
        </p:nvSpPr>
        <p:spPr bwMode="gray">
          <a:xfrm>
            <a:off x="3921690" y="1376363"/>
            <a:ext cx="8006785" cy="100283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dirty="0"/>
              <a:t>Click to edit Master text styles</a:t>
            </a:r>
          </a:p>
          <a:p>
            <a:pPr lvl="1"/>
            <a:r>
              <a:rPr lang="en-US" dirty="0"/>
              <a:t>Second level</a:t>
            </a:r>
          </a:p>
          <a:p>
            <a:pPr lvl="2"/>
            <a:r>
              <a:rPr lang="en-US" dirty="0"/>
              <a:t>Third level</a:t>
            </a:r>
          </a:p>
        </p:txBody>
      </p:sp>
      <p:sp>
        <p:nvSpPr>
          <p:cNvPr id="51" name="Content Placeholder 3">
            <a:extLst>
              <a:ext uri="{FF2B5EF4-FFF2-40B4-BE49-F238E27FC236}">
                <a16:creationId xmlns:a16="http://schemas.microsoft.com/office/drawing/2014/main" id="{8152D743-82D2-45BC-9D72-C38ED8D00974}"/>
              </a:ext>
            </a:extLst>
          </p:cNvPr>
          <p:cNvSpPr>
            <a:spLocks noGrp="1"/>
          </p:cNvSpPr>
          <p:nvPr>
            <p:ph sz="quarter" idx="46"/>
          </p:nvPr>
        </p:nvSpPr>
        <p:spPr bwMode="gray">
          <a:xfrm>
            <a:off x="3921690" y="4025732"/>
            <a:ext cx="8006785" cy="100283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dirty="0"/>
              <a:t>Click to edit Master text styles</a:t>
            </a:r>
          </a:p>
          <a:p>
            <a:pPr lvl="1"/>
            <a:r>
              <a:rPr lang="en-US" dirty="0"/>
              <a:t>Second level</a:t>
            </a:r>
          </a:p>
          <a:p>
            <a:pPr lvl="2"/>
            <a:r>
              <a:rPr lang="en-US" dirty="0"/>
              <a:t>Third level</a:t>
            </a:r>
          </a:p>
        </p:txBody>
      </p:sp>
      <p:sp>
        <p:nvSpPr>
          <p:cNvPr id="52" name="Content Placeholder 3">
            <a:extLst>
              <a:ext uri="{FF2B5EF4-FFF2-40B4-BE49-F238E27FC236}">
                <a16:creationId xmlns:a16="http://schemas.microsoft.com/office/drawing/2014/main" id="{9C85D89A-0FCA-434E-8A47-ABFF684F433A}"/>
              </a:ext>
            </a:extLst>
          </p:cNvPr>
          <p:cNvSpPr>
            <a:spLocks noGrp="1"/>
          </p:cNvSpPr>
          <p:nvPr>
            <p:ph sz="quarter" idx="47"/>
          </p:nvPr>
        </p:nvSpPr>
        <p:spPr bwMode="gray">
          <a:xfrm>
            <a:off x="3921690" y="5346378"/>
            <a:ext cx="8006785" cy="1002838"/>
          </a:xfrm>
        </p:spPr>
        <p:txBody>
          <a:bodyPr lIns="0" tIns="108000" rIns="0" bIns="0"/>
          <a:lstStyle>
            <a:lvl1pPr>
              <a:lnSpc>
                <a:spcPct val="100000"/>
              </a:lnSpc>
              <a:spcBef>
                <a:spcPts val="600"/>
              </a:spcBef>
              <a:defRPr sz="1200"/>
            </a:lvl1pPr>
            <a:lvl2pPr>
              <a:lnSpc>
                <a:spcPct val="100000"/>
              </a:lnSpc>
              <a:spcBef>
                <a:spcPts val="600"/>
              </a:spcBef>
              <a:defRPr sz="1200"/>
            </a:lvl2pPr>
            <a:lvl3pPr>
              <a:lnSpc>
                <a:spcPct val="100000"/>
              </a:lnSpc>
              <a:spcBef>
                <a:spcPts val="600"/>
              </a:spcBef>
              <a:defRPr sz="1200"/>
            </a:lvl3pPr>
            <a:lvl4pPr>
              <a:lnSpc>
                <a:spcPct val="100000"/>
              </a:lnSpc>
              <a:spcBef>
                <a:spcPts val="600"/>
              </a:spcBef>
              <a:defRPr sz="1200"/>
            </a:lvl4pPr>
            <a:lvl5pPr>
              <a:lnSpc>
                <a:spcPct val="100000"/>
              </a:lnSpc>
              <a:spcBef>
                <a:spcPts val="600"/>
              </a:spcBef>
              <a:defRPr sz="1200"/>
            </a:lvl5pPr>
          </a:lstStyle>
          <a:p>
            <a:pPr lvl="0"/>
            <a:r>
              <a:rPr lang="en-US" dirty="0"/>
              <a:t>Click to edit Master text styles</a:t>
            </a:r>
          </a:p>
          <a:p>
            <a:pPr lvl="1"/>
            <a:r>
              <a:rPr lang="en-US" dirty="0"/>
              <a:t>Second level</a:t>
            </a:r>
          </a:p>
          <a:p>
            <a:pPr lvl="2"/>
            <a:r>
              <a:rPr lang="en-US" dirty="0"/>
              <a:t>Third level</a:t>
            </a:r>
          </a:p>
        </p:txBody>
      </p:sp>
      <p:sp>
        <p:nvSpPr>
          <p:cNvPr id="38" name="Content Placeholder 6">
            <a:extLst>
              <a:ext uri="{FF2B5EF4-FFF2-40B4-BE49-F238E27FC236}">
                <a16:creationId xmlns:a16="http://schemas.microsoft.com/office/drawing/2014/main" id="{287FBD57-6702-4F91-B717-C913C186C628}"/>
              </a:ext>
            </a:extLst>
          </p:cNvPr>
          <p:cNvSpPr>
            <a:spLocks noGrp="1"/>
          </p:cNvSpPr>
          <p:nvPr>
            <p:ph sz="quarter" idx="44" hasCustomPrompt="1"/>
          </p:nvPr>
        </p:nvSpPr>
        <p:spPr>
          <a:xfrm>
            <a:off x="263526" y="2699701"/>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02.</a:t>
            </a:r>
          </a:p>
        </p:txBody>
      </p:sp>
      <p:sp>
        <p:nvSpPr>
          <p:cNvPr id="39" name="Content Placeholder 6">
            <a:extLst>
              <a:ext uri="{FF2B5EF4-FFF2-40B4-BE49-F238E27FC236}">
                <a16:creationId xmlns:a16="http://schemas.microsoft.com/office/drawing/2014/main" id="{D3A403B4-1233-48D9-939E-539F1DEE6C17}"/>
              </a:ext>
            </a:extLst>
          </p:cNvPr>
          <p:cNvSpPr>
            <a:spLocks noGrp="1"/>
          </p:cNvSpPr>
          <p:nvPr>
            <p:ph sz="quarter" idx="50" hasCustomPrompt="1"/>
          </p:nvPr>
        </p:nvSpPr>
        <p:spPr>
          <a:xfrm>
            <a:off x="263526" y="4022931"/>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03.</a:t>
            </a:r>
          </a:p>
        </p:txBody>
      </p:sp>
      <p:sp>
        <p:nvSpPr>
          <p:cNvPr id="40" name="Content Placeholder 6">
            <a:extLst>
              <a:ext uri="{FF2B5EF4-FFF2-40B4-BE49-F238E27FC236}">
                <a16:creationId xmlns:a16="http://schemas.microsoft.com/office/drawing/2014/main" id="{2D403FEE-1DE0-489E-93AD-696B7F46C4DA}"/>
              </a:ext>
            </a:extLst>
          </p:cNvPr>
          <p:cNvSpPr>
            <a:spLocks noGrp="1"/>
          </p:cNvSpPr>
          <p:nvPr>
            <p:ph sz="quarter" idx="43" hasCustomPrompt="1"/>
          </p:nvPr>
        </p:nvSpPr>
        <p:spPr>
          <a:xfrm>
            <a:off x="263526" y="1376363"/>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01.</a:t>
            </a:r>
          </a:p>
        </p:txBody>
      </p:sp>
      <p:sp>
        <p:nvSpPr>
          <p:cNvPr id="41" name="Content Placeholder 6">
            <a:extLst>
              <a:ext uri="{FF2B5EF4-FFF2-40B4-BE49-F238E27FC236}">
                <a16:creationId xmlns:a16="http://schemas.microsoft.com/office/drawing/2014/main" id="{DA07BDAE-41C2-4483-8E4F-05FBB75EBBCB}"/>
              </a:ext>
            </a:extLst>
          </p:cNvPr>
          <p:cNvSpPr>
            <a:spLocks noGrp="1"/>
          </p:cNvSpPr>
          <p:nvPr>
            <p:ph sz="quarter" idx="51" hasCustomPrompt="1"/>
          </p:nvPr>
        </p:nvSpPr>
        <p:spPr>
          <a:xfrm>
            <a:off x="263526" y="5346378"/>
            <a:ext cx="1512000" cy="943200"/>
          </a:xfrm>
          <a:prstGeom prst="rect">
            <a:avLst/>
          </a:prstGeom>
          <a:noFill/>
        </p:spPr>
        <p:txBody>
          <a:bodyPr tIns="0" anchor="t" anchorCtr="0"/>
          <a:lstStyle>
            <a:lvl1pPr algn="l">
              <a:spcBef>
                <a:spcPts val="0"/>
              </a:spcBef>
              <a:defRPr sz="6600" b="1">
                <a:solidFill>
                  <a:schemeClr val="accent5"/>
                </a:solidFill>
                <a:latin typeface="+mn-lt"/>
                <a:ea typeface="Arial" panose="020B0604020202020204" pitchFamily="34" charset="0"/>
                <a:cs typeface="Arial" panose="020B0604020202020204" pitchFamily="34" charset="0"/>
              </a:defRPr>
            </a:lvl1pPr>
          </a:lstStyle>
          <a:p>
            <a:pPr lvl="0"/>
            <a:r>
              <a:rPr lang="en-US" dirty="0"/>
              <a:t>04.</a:t>
            </a:r>
          </a:p>
        </p:txBody>
      </p:sp>
      <p:sp>
        <p:nvSpPr>
          <p:cNvPr id="23" name="Picture Placeholder 24">
            <a:extLst>
              <a:ext uri="{FF2B5EF4-FFF2-40B4-BE49-F238E27FC236}">
                <a16:creationId xmlns:a16="http://schemas.microsoft.com/office/drawing/2014/main" id="{9891764E-CA93-43B4-92B2-04BD3529E43B}"/>
              </a:ext>
            </a:extLst>
          </p:cNvPr>
          <p:cNvSpPr>
            <a:spLocks noGrp="1"/>
          </p:cNvSpPr>
          <p:nvPr>
            <p:ph type="pic" sz="quarter" idx="35" hasCustomPrompt="1"/>
          </p:nvPr>
        </p:nvSpPr>
        <p:spPr>
          <a:xfrm>
            <a:off x="1777133" y="1361963"/>
            <a:ext cx="1872000" cy="28800"/>
          </a:xfrm>
          <a:solidFill>
            <a:schemeClr val="tx2"/>
          </a:solidFill>
          <a:ln>
            <a:noFill/>
          </a:ln>
        </p:spPr>
        <p:txBody>
          <a:bodyPr/>
          <a:lstStyle>
            <a:lvl1pPr>
              <a:defRPr sz="100"/>
            </a:lvl1pPr>
          </a:lstStyle>
          <a:p>
            <a:r>
              <a:rPr lang="en-US" dirty="0"/>
              <a:t>.</a:t>
            </a:r>
          </a:p>
        </p:txBody>
      </p:sp>
      <p:sp>
        <p:nvSpPr>
          <p:cNvPr id="24" name="Picture Placeholder 24">
            <a:extLst>
              <a:ext uri="{FF2B5EF4-FFF2-40B4-BE49-F238E27FC236}">
                <a16:creationId xmlns:a16="http://schemas.microsoft.com/office/drawing/2014/main" id="{F690778B-11FF-476E-83BE-8C3E33FD358F}"/>
              </a:ext>
            </a:extLst>
          </p:cNvPr>
          <p:cNvSpPr>
            <a:spLocks noGrp="1"/>
          </p:cNvSpPr>
          <p:nvPr>
            <p:ph type="pic" sz="quarter" idx="36" hasCustomPrompt="1"/>
          </p:nvPr>
        </p:nvSpPr>
        <p:spPr>
          <a:xfrm>
            <a:off x="1777133" y="2692249"/>
            <a:ext cx="1872000" cy="28800"/>
          </a:xfrm>
          <a:solidFill>
            <a:schemeClr val="tx2"/>
          </a:solidFill>
          <a:ln>
            <a:noFill/>
          </a:ln>
        </p:spPr>
        <p:txBody>
          <a:bodyPr/>
          <a:lstStyle>
            <a:lvl1pPr>
              <a:defRPr sz="100"/>
            </a:lvl1pPr>
          </a:lstStyle>
          <a:p>
            <a:r>
              <a:rPr lang="en-US" dirty="0"/>
              <a:t>.</a:t>
            </a:r>
          </a:p>
        </p:txBody>
      </p:sp>
      <p:sp>
        <p:nvSpPr>
          <p:cNvPr id="25" name="Picture Placeholder 24">
            <a:extLst>
              <a:ext uri="{FF2B5EF4-FFF2-40B4-BE49-F238E27FC236}">
                <a16:creationId xmlns:a16="http://schemas.microsoft.com/office/drawing/2014/main" id="{D67C2078-D977-4C03-9B15-669128D5E497}"/>
              </a:ext>
            </a:extLst>
          </p:cNvPr>
          <p:cNvSpPr>
            <a:spLocks noGrp="1"/>
          </p:cNvSpPr>
          <p:nvPr>
            <p:ph type="pic" sz="quarter" idx="37" hasCustomPrompt="1"/>
          </p:nvPr>
        </p:nvSpPr>
        <p:spPr>
          <a:xfrm>
            <a:off x="1777133" y="4008639"/>
            <a:ext cx="1872000" cy="28800"/>
          </a:xfrm>
          <a:solidFill>
            <a:schemeClr val="tx2"/>
          </a:solidFill>
          <a:ln>
            <a:noFill/>
          </a:ln>
        </p:spPr>
        <p:txBody>
          <a:bodyPr/>
          <a:lstStyle>
            <a:lvl1pPr>
              <a:defRPr sz="100"/>
            </a:lvl1pPr>
          </a:lstStyle>
          <a:p>
            <a:r>
              <a:rPr lang="en-US" dirty="0"/>
              <a:t>.</a:t>
            </a:r>
          </a:p>
        </p:txBody>
      </p:sp>
      <p:sp>
        <p:nvSpPr>
          <p:cNvPr id="27" name="Picture Placeholder 24">
            <a:extLst>
              <a:ext uri="{FF2B5EF4-FFF2-40B4-BE49-F238E27FC236}">
                <a16:creationId xmlns:a16="http://schemas.microsoft.com/office/drawing/2014/main" id="{E3E0D943-04F8-460D-85BF-6F7B0324D96B}"/>
              </a:ext>
            </a:extLst>
          </p:cNvPr>
          <p:cNvSpPr>
            <a:spLocks noGrp="1"/>
          </p:cNvSpPr>
          <p:nvPr>
            <p:ph type="pic" sz="quarter" idx="52" hasCustomPrompt="1"/>
          </p:nvPr>
        </p:nvSpPr>
        <p:spPr>
          <a:xfrm>
            <a:off x="1777133" y="5331978"/>
            <a:ext cx="1872000" cy="28800"/>
          </a:xfrm>
          <a:solidFill>
            <a:schemeClr val="tx2"/>
          </a:solidFill>
          <a:ln>
            <a:noFill/>
          </a:ln>
        </p:spPr>
        <p:txBody>
          <a:bodyPr/>
          <a:lstStyle>
            <a:lvl1pPr>
              <a:defRPr sz="100"/>
            </a:lvl1pPr>
          </a:lstStyle>
          <a:p>
            <a:r>
              <a:rPr lang="en-US" dirty="0"/>
              <a:t>.</a:t>
            </a:r>
          </a:p>
        </p:txBody>
      </p:sp>
      <p:sp>
        <p:nvSpPr>
          <p:cNvPr id="26" name="Title 1">
            <a:extLst>
              <a:ext uri="{FF2B5EF4-FFF2-40B4-BE49-F238E27FC236}">
                <a16:creationId xmlns:a16="http://schemas.microsoft.com/office/drawing/2014/main" id="{964E16CA-A3E9-4322-B9BE-4FF2A7C5CAB0}"/>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21" name="Content Placeholder 3">
            <a:extLst>
              <a:ext uri="{FF2B5EF4-FFF2-40B4-BE49-F238E27FC236}">
                <a16:creationId xmlns:a16="http://schemas.microsoft.com/office/drawing/2014/main" id="{D8823674-FBB1-4551-AC02-90DB5D85F417}"/>
              </a:ext>
            </a:extLst>
          </p:cNvPr>
          <p:cNvSpPr>
            <a:spLocks noGrp="1"/>
          </p:cNvSpPr>
          <p:nvPr>
            <p:ph sz="quarter" idx="53"/>
          </p:nvPr>
        </p:nvSpPr>
        <p:spPr bwMode="gray">
          <a:xfrm>
            <a:off x="1770502" y="1844826"/>
            <a:ext cx="1878630" cy="534375"/>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a:t>
            </a:r>
          </a:p>
        </p:txBody>
      </p:sp>
      <p:sp>
        <p:nvSpPr>
          <p:cNvPr id="30" name="Content Placeholder 3">
            <a:extLst>
              <a:ext uri="{FF2B5EF4-FFF2-40B4-BE49-F238E27FC236}">
                <a16:creationId xmlns:a16="http://schemas.microsoft.com/office/drawing/2014/main" id="{022D9BBD-A252-4309-A295-ED6177147C22}"/>
              </a:ext>
            </a:extLst>
          </p:cNvPr>
          <p:cNvSpPr>
            <a:spLocks noGrp="1"/>
          </p:cNvSpPr>
          <p:nvPr>
            <p:ph sz="quarter" idx="54"/>
          </p:nvPr>
        </p:nvSpPr>
        <p:spPr bwMode="gray">
          <a:xfrm>
            <a:off x="1770502" y="3178604"/>
            <a:ext cx="1878630" cy="534375"/>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a:t>
            </a:r>
          </a:p>
        </p:txBody>
      </p:sp>
      <p:sp>
        <p:nvSpPr>
          <p:cNvPr id="31" name="Content Placeholder 3">
            <a:extLst>
              <a:ext uri="{FF2B5EF4-FFF2-40B4-BE49-F238E27FC236}">
                <a16:creationId xmlns:a16="http://schemas.microsoft.com/office/drawing/2014/main" id="{94C57C6C-1977-455A-A9A5-50449BAFD477}"/>
              </a:ext>
            </a:extLst>
          </p:cNvPr>
          <p:cNvSpPr>
            <a:spLocks noGrp="1"/>
          </p:cNvSpPr>
          <p:nvPr>
            <p:ph sz="quarter" idx="55"/>
          </p:nvPr>
        </p:nvSpPr>
        <p:spPr bwMode="gray">
          <a:xfrm>
            <a:off x="1770502" y="4494195"/>
            <a:ext cx="1878630" cy="534375"/>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a:t>
            </a:r>
          </a:p>
        </p:txBody>
      </p:sp>
      <p:sp>
        <p:nvSpPr>
          <p:cNvPr id="33" name="Content Placeholder 3">
            <a:extLst>
              <a:ext uri="{FF2B5EF4-FFF2-40B4-BE49-F238E27FC236}">
                <a16:creationId xmlns:a16="http://schemas.microsoft.com/office/drawing/2014/main" id="{1CC08C47-21F2-4262-A804-D297AEF30EEC}"/>
              </a:ext>
            </a:extLst>
          </p:cNvPr>
          <p:cNvSpPr>
            <a:spLocks noGrp="1"/>
          </p:cNvSpPr>
          <p:nvPr>
            <p:ph sz="quarter" idx="56"/>
          </p:nvPr>
        </p:nvSpPr>
        <p:spPr bwMode="gray">
          <a:xfrm>
            <a:off x="1770502" y="5814841"/>
            <a:ext cx="1878630" cy="534375"/>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a:t>
            </a:r>
          </a:p>
        </p:txBody>
      </p:sp>
      <p:sp>
        <p:nvSpPr>
          <p:cNvPr id="35" name="TextBox 34">
            <a:extLst>
              <a:ext uri="{FF2B5EF4-FFF2-40B4-BE49-F238E27FC236}">
                <a16:creationId xmlns:a16="http://schemas.microsoft.com/office/drawing/2014/main" id="{BD07A039-A2A7-4E20-A641-B5E323D5CCB3}"/>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8231021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cture (1.0)">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C0EE7B7B-F566-4855-B2E0-D348111D66F4}"/>
              </a:ext>
            </a:extLst>
          </p:cNvPr>
          <p:cNvSpPr>
            <a:spLocks noGrp="1"/>
          </p:cNvSpPr>
          <p:nvPr>
            <p:ph type="pic" sz="quarter" idx="18"/>
          </p:nvPr>
        </p:nvSpPr>
        <p:spPr>
          <a:xfrm>
            <a:off x="3215681" y="882650"/>
            <a:ext cx="8976319" cy="5462588"/>
          </a:xfrm>
          <a:noFill/>
        </p:spPr>
        <p:txBody>
          <a:bodyPr tIns="756000" anchor="ctr"/>
          <a:lstStyle>
            <a:lvl1pPr algn="ctr">
              <a:defRPr>
                <a:solidFill>
                  <a:schemeClr val="accent4"/>
                </a:solidFill>
              </a:defRPr>
            </a:lvl1pPr>
          </a:lstStyle>
          <a:p>
            <a:r>
              <a:rPr lang="en-US" dirty="0"/>
              <a:t>Click icon to add picture</a:t>
            </a:r>
          </a:p>
        </p:txBody>
      </p:sp>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0" name="Title 1">
            <a:extLst>
              <a:ext uri="{FF2B5EF4-FFF2-40B4-BE49-F238E27FC236}">
                <a16:creationId xmlns:a16="http://schemas.microsoft.com/office/drawing/2014/main" id="{49C6567E-C4DF-4FB0-9D5E-ACC3B7BDA530}"/>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8" name="TextBox 7">
            <a:extLst>
              <a:ext uri="{FF2B5EF4-FFF2-40B4-BE49-F238E27FC236}">
                <a16:creationId xmlns:a16="http://schemas.microsoft.com/office/drawing/2014/main" id="{35185BA0-8E21-40A4-818D-11D1EF8C340A}"/>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193684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amp; Red box (1) ">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C0EE7B7B-F566-4855-B2E0-D348111D66F4}"/>
              </a:ext>
            </a:extLst>
          </p:cNvPr>
          <p:cNvSpPr>
            <a:spLocks noGrp="1"/>
          </p:cNvSpPr>
          <p:nvPr>
            <p:ph type="pic" sz="quarter" idx="18"/>
          </p:nvPr>
        </p:nvSpPr>
        <p:spPr>
          <a:xfrm>
            <a:off x="3215681" y="882650"/>
            <a:ext cx="8976319" cy="5462588"/>
          </a:xfrm>
          <a:noFill/>
        </p:spPr>
        <p:txBody>
          <a:bodyPr tIns="756000" anchor="ctr"/>
          <a:lstStyle>
            <a:lvl1pPr algn="ctr">
              <a:defRPr>
                <a:solidFill>
                  <a:schemeClr val="accent4"/>
                </a:solidFill>
              </a:defRPr>
            </a:lvl1pPr>
          </a:lstStyle>
          <a:p>
            <a:r>
              <a:rPr lang="en-US" dirty="0"/>
              <a:t>Click icon to add picture</a:t>
            </a:r>
          </a:p>
        </p:txBody>
      </p:sp>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8" name="Content Placeholder 3">
            <a:extLst>
              <a:ext uri="{FF2B5EF4-FFF2-40B4-BE49-F238E27FC236}">
                <a16:creationId xmlns:a16="http://schemas.microsoft.com/office/drawing/2014/main" id="{56BC035B-BAB1-4A51-BFA6-CE8077EA9BCB}"/>
              </a:ext>
            </a:extLst>
          </p:cNvPr>
          <p:cNvSpPr>
            <a:spLocks noGrp="1"/>
          </p:cNvSpPr>
          <p:nvPr>
            <p:ph sz="quarter" idx="26"/>
          </p:nvPr>
        </p:nvSpPr>
        <p:spPr bwMode="gray">
          <a:xfrm>
            <a:off x="263525" y="1844826"/>
            <a:ext cx="3672236" cy="2160000"/>
          </a:xfrm>
          <a:solidFill>
            <a:schemeClr val="tx2"/>
          </a:solidFill>
        </p:spPr>
        <p:txBody>
          <a:bodyPr lIns="324000" tIns="252000" rIns="324000" bIns="46800"/>
          <a:lstStyle>
            <a:lvl1pPr>
              <a:lnSpc>
                <a:spcPct val="100000"/>
              </a:lnSpc>
              <a:spcBef>
                <a:spcPts val="600"/>
              </a:spcBef>
              <a:defRPr sz="2000" b="1">
                <a:solidFill>
                  <a:schemeClr val="bg1"/>
                </a:solidFill>
              </a:defRPr>
            </a:lvl1pPr>
            <a:lvl2pPr>
              <a:lnSpc>
                <a:spcPct val="100000"/>
              </a:lnSpc>
              <a:spcBef>
                <a:spcPts val="600"/>
              </a:spcBef>
              <a:defRPr sz="2000" b="1"/>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p:txBody>
      </p:sp>
      <p:sp>
        <p:nvSpPr>
          <p:cNvPr id="10" name="Title 1">
            <a:extLst>
              <a:ext uri="{FF2B5EF4-FFF2-40B4-BE49-F238E27FC236}">
                <a16:creationId xmlns:a16="http://schemas.microsoft.com/office/drawing/2014/main" id="{49C6567E-C4DF-4FB0-9D5E-ACC3B7BDA530}"/>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9" name="TextBox 8">
            <a:extLst>
              <a:ext uri="{FF2B5EF4-FFF2-40B4-BE49-F238E27FC236}">
                <a16:creationId xmlns:a16="http://schemas.microsoft.com/office/drawing/2014/main" id="{5C5FBC4A-D5DA-4E1B-B706-64A7A0897361}"/>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786237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1.2) ">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a:noFill/>
        </p:spPr>
        <p:txBody>
          <a:bodyPr/>
          <a:lstStyle>
            <a:lvl1pPr>
              <a:defRPr>
                <a:solidFill>
                  <a:schemeClr val="accent6"/>
                </a:solidFill>
              </a:defRPr>
            </a:lvl1p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a:noFill/>
        </p:spPr>
        <p:txBody>
          <a:bodyPr/>
          <a:lstStyle>
            <a:lvl1pPr>
              <a:defRPr>
                <a:solidFill>
                  <a:schemeClr val="accent6"/>
                </a:solidFill>
              </a:defRPr>
            </a:lvl1pPr>
          </a:lstStyle>
          <a:p>
            <a:fld id="{C24EC536-6FE3-4540-8D85-74C58F0BF697}" type="slidenum">
              <a:rPr lang="en-US" smtClean="0"/>
              <a:pPr/>
              <a:t>‹#›</a:t>
            </a:fld>
            <a:endParaRPr lang="en-US" dirty="0"/>
          </a:p>
        </p:txBody>
      </p:sp>
      <p:sp>
        <p:nvSpPr>
          <p:cNvPr id="8" name="Title 1">
            <a:extLst>
              <a:ext uri="{FF2B5EF4-FFF2-40B4-BE49-F238E27FC236}">
                <a16:creationId xmlns:a16="http://schemas.microsoft.com/office/drawing/2014/main" id="{0DEC4303-B6CF-46B0-B379-C819ED7C2106}"/>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10" name="Picture Placeholder 3">
            <a:extLst>
              <a:ext uri="{FF2B5EF4-FFF2-40B4-BE49-F238E27FC236}">
                <a16:creationId xmlns:a16="http://schemas.microsoft.com/office/drawing/2014/main" id="{77AD5145-5964-48FD-8668-FAC67E019C00}"/>
              </a:ext>
            </a:extLst>
          </p:cNvPr>
          <p:cNvSpPr>
            <a:spLocks noGrp="1"/>
          </p:cNvSpPr>
          <p:nvPr>
            <p:ph type="pic" sz="quarter" idx="18"/>
          </p:nvPr>
        </p:nvSpPr>
        <p:spPr>
          <a:xfrm>
            <a:off x="1" y="882650"/>
            <a:ext cx="12192000" cy="5975350"/>
          </a:xfrm>
          <a:noFill/>
        </p:spPr>
        <p:txBody>
          <a:bodyPr tIns="756000" anchor="ctr"/>
          <a:lstStyle>
            <a:lvl1pPr algn="ctr">
              <a:defRPr>
                <a:solidFill>
                  <a:schemeClr val="accent4"/>
                </a:solidFill>
              </a:defRPr>
            </a:lvl1pPr>
          </a:lstStyle>
          <a:p>
            <a:r>
              <a:rPr lang="en-US" dirty="0"/>
              <a:t>Click icon to add picture</a:t>
            </a:r>
          </a:p>
        </p:txBody>
      </p:sp>
      <p:sp>
        <p:nvSpPr>
          <p:cNvPr id="7" name="TextBox 6">
            <a:extLst>
              <a:ext uri="{FF2B5EF4-FFF2-40B4-BE49-F238E27FC236}">
                <a16:creationId xmlns:a16="http://schemas.microsoft.com/office/drawing/2014/main" id="{3FECFCC7-6B73-405C-B604-D73FE69BDB11}"/>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28625997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amp; Red box (1.1) ">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a:noFill/>
        </p:spPr>
        <p:txBody>
          <a:bodyPr/>
          <a:lstStyle>
            <a:lvl1pPr>
              <a:defRPr>
                <a:solidFill>
                  <a:schemeClr val="accent6"/>
                </a:solidFill>
              </a:defRPr>
            </a:lvl1p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a:noFill/>
        </p:spPr>
        <p:txBody>
          <a:bodyPr/>
          <a:lstStyle>
            <a:lvl1pPr>
              <a:defRPr>
                <a:solidFill>
                  <a:schemeClr val="accent6"/>
                </a:solidFill>
              </a:defRPr>
            </a:lvl1pPr>
          </a:lstStyle>
          <a:p>
            <a:fld id="{C24EC536-6FE3-4540-8D85-74C58F0BF697}" type="slidenum">
              <a:rPr lang="en-US" smtClean="0"/>
              <a:pPr/>
              <a:t>‹#›</a:t>
            </a:fld>
            <a:endParaRPr lang="en-US" dirty="0"/>
          </a:p>
        </p:txBody>
      </p:sp>
      <p:sp>
        <p:nvSpPr>
          <p:cNvPr id="8" name="Title 1">
            <a:extLst>
              <a:ext uri="{FF2B5EF4-FFF2-40B4-BE49-F238E27FC236}">
                <a16:creationId xmlns:a16="http://schemas.microsoft.com/office/drawing/2014/main" id="{0DEC4303-B6CF-46B0-B379-C819ED7C2106}"/>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9" name="Picture Placeholder 3">
            <a:extLst>
              <a:ext uri="{FF2B5EF4-FFF2-40B4-BE49-F238E27FC236}">
                <a16:creationId xmlns:a16="http://schemas.microsoft.com/office/drawing/2014/main" id="{5EFDDFA6-A169-418F-B10F-BD5F68A5495D}"/>
              </a:ext>
            </a:extLst>
          </p:cNvPr>
          <p:cNvSpPr>
            <a:spLocks noGrp="1"/>
          </p:cNvSpPr>
          <p:nvPr>
            <p:ph type="pic" sz="quarter" idx="18"/>
          </p:nvPr>
        </p:nvSpPr>
        <p:spPr>
          <a:xfrm>
            <a:off x="1" y="882650"/>
            <a:ext cx="12192000" cy="5975350"/>
          </a:xfrm>
          <a:noFill/>
        </p:spPr>
        <p:txBody>
          <a:bodyPr tIns="756000" anchor="ctr"/>
          <a:lstStyle>
            <a:lvl1pPr algn="ctr">
              <a:defRPr>
                <a:solidFill>
                  <a:schemeClr val="accent4"/>
                </a:solidFill>
              </a:defRPr>
            </a:lvl1pPr>
          </a:lstStyle>
          <a:p>
            <a:r>
              <a:rPr lang="en-US" dirty="0"/>
              <a:t>Click icon to add picture</a:t>
            </a:r>
          </a:p>
        </p:txBody>
      </p:sp>
      <p:sp>
        <p:nvSpPr>
          <p:cNvPr id="10" name="Content Placeholder 3">
            <a:extLst>
              <a:ext uri="{FF2B5EF4-FFF2-40B4-BE49-F238E27FC236}">
                <a16:creationId xmlns:a16="http://schemas.microsoft.com/office/drawing/2014/main" id="{E443FC17-BCDF-43B2-ACE2-E95733DC12BE}"/>
              </a:ext>
            </a:extLst>
          </p:cNvPr>
          <p:cNvSpPr>
            <a:spLocks noGrp="1"/>
          </p:cNvSpPr>
          <p:nvPr>
            <p:ph sz="quarter" idx="27"/>
          </p:nvPr>
        </p:nvSpPr>
        <p:spPr bwMode="gray">
          <a:xfrm>
            <a:off x="263525" y="1844826"/>
            <a:ext cx="3672236" cy="4752526"/>
          </a:xfrm>
          <a:solidFill>
            <a:schemeClr val="tx2"/>
          </a:solidFill>
        </p:spPr>
        <p:txBody>
          <a:bodyPr lIns="324000" tIns="252000" rIns="324000" bIns="46800"/>
          <a:lstStyle>
            <a:lvl1pPr>
              <a:lnSpc>
                <a:spcPct val="100000"/>
              </a:lnSpc>
              <a:spcBef>
                <a:spcPts val="600"/>
              </a:spcBef>
              <a:defRPr sz="2000" b="1">
                <a:solidFill>
                  <a:schemeClr val="bg1"/>
                </a:solidFill>
              </a:defRPr>
            </a:lvl1pPr>
            <a:lvl2pPr>
              <a:lnSpc>
                <a:spcPct val="100000"/>
              </a:lnSpc>
              <a:spcBef>
                <a:spcPts val="600"/>
              </a:spcBef>
              <a:defRPr sz="2000" b="1"/>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p:txBody>
      </p:sp>
      <p:sp>
        <p:nvSpPr>
          <p:cNvPr id="11" name="TextBox 10">
            <a:extLst>
              <a:ext uri="{FF2B5EF4-FFF2-40B4-BE49-F238E27FC236}">
                <a16:creationId xmlns:a16="http://schemas.microsoft.com/office/drawing/2014/main" id="{A48DE629-552D-4BCA-8F77-4918F9D3816D}"/>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31702138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4) &amp; (Red) (1.2)">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C0EE7B7B-F566-4855-B2E0-D348111D66F4}"/>
              </a:ext>
            </a:extLst>
          </p:cNvPr>
          <p:cNvSpPr>
            <a:spLocks noGrp="1"/>
          </p:cNvSpPr>
          <p:nvPr>
            <p:ph type="pic" sz="quarter" idx="18"/>
          </p:nvPr>
        </p:nvSpPr>
        <p:spPr>
          <a:xfrm>
            <a:off x="3431704" y="1268760"/>
            <a:ext cx="4248472" cy="2448272"/>
          </a:xfrm>
          <a:noFill/>
        </p:spPr>
        <p:txBody>
          <a:bodyPr tIns="756000" anchor="ctr"/>
          <a:lstStyle>
            <a:lvl1pPr algn="ctr">
              <a:defRPr>
                <a:solidFill>
                  <a:schemeClr val="accent4"/>
                </a:solidFill>
              </a:defRPr>
            </a:lvl1pPr>
          </a:lstStyle>
          <a:p>
            <a:r>
              <a:rPr lang="en-US" dirty="0"/>
              <a:t>Click icon to add picture</a:t>
            </a:r>
          </a:p>
        </p:txBody>
      </p:sp>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7" name="Picture Placeholder 3">
            <a:extLst>
              <a:ext uri="{FF2B5EF4-FFF2-40B4-BE49-F238E27FC236}">
                <a16:creationId xmlns:a16="http://schemas.microsoft.com/office/drawing/2014/main" id="{97E6A79D-7394-4BCC-8689-C94B7FC7798A}"/>
              </a:ext>
            </a:extLst>
          </p:cNvPr>
          <p:cNvSpPr>
            <a:spLocks noGrp="1"/>
          </p:cNvSpPr>
          <p:nvPr>
            <p:ph type="pic" sz="quarter" idx="19"/>
          </p:nvPr>
        </p:nvSpPr>
        <p:spPr>
          <a:xfrm>
            <a:off x="7896027" y="1268760"/>
            <a:ext cx="4032448" cy="2448272"/>
          </a:xfrm>
          <a:noFill/>
        </p:spPr>
        <p:txBody>
          <a:bodyPr tIns="756000" anchor="ctr"/>
          <a:lstStyle>
            <a:lvl1pPr algn="ctr">
              <a:defRPr>
                <a:solidFill>
                  <a:schemeClr val="accent4"/>
                </a:solidFill>
              </a:defRPr>
            </a:lvl1pPr>
          </a:lstStyle>
          <a:p>
            <a:r>
              <a:rPr lang="en-US" dirty="0"/>
              <a:t>Click icon to add picture</a:t>
            </a:r>
          </a:p>
        </p:txBody>
      </p:sp>
      <p:sp>
        <p:nvSpPr>
          <p:cNvPr id="8" name="Picture Placeholder 3">
            <a:extLst>
              <a:ext uri="{FF2B5EF4-FFF2-40B4-BE49-F238E27FC236}">
                <a16:creationId xmlns:a16="http://schemas.microsoft.com/office/drawing/2014/main" id="{A2501572-ACDF-4C5D-9DF5-F46F5B75D4D3}"/>
              </a:ext>
            </a:extLst>
          </p:cNvPr>
          <p:cNvSpPr>
            <a:spLocks noGrp="1"/>
          </p:cNvSpPr>
          <p:nvPr>
            <p:ph type="pic" sz="quarter" idx="20"/>
          </p:nvPr>
        </p:nvSpPr>
        <p:spPr>
          <a:xfrm>
            <a:off x="3431704" y="3896966"/>
            <a:ext cx="4248472" cy="2448272"/>
          </a:xfrm>
          <a:noFill/>
        </p:spPr>
        <p:txBody>
          <a:bodyPr tIns="756000" anchor="ctr"/>
          <a:lstStyle>
            <a:lvl1pPr algn="ctr">
              <a:defRPr>
                <a:solidFill>
                  <a:schemeClr val="accent4"/>
                </a:solidFill>
              </a:defRPr>
            </a:lvl1pPr>
          </a:lstStyle>
          <a:p>
            <a:r>
              <a:rPr lang="en-US" dirty="0"/>
              <a:t>Click icon to add picture</a:t>
            </a:r>
          </a:p>
        </p:txBody>
      </p:sp>
      <p:sp>
        <p:nvSpPr>
          <p:cNvPr id="9" name="Picture Placeholder 3">
            <a:extLst>
              <a:ext uri="{FF2B5EF4-FFF2-40B4-BE49-F238E27FC236}">
                <a16:creationId xmlns:a16="http://schemas.microsoft.com/office/drawing/2014/main" id="{E9DDE618-DE60-409A-81C9-DF306EC1F8BE}"/>
              </a:ext>
            </a:extLst>
          </p:cNvPr>
          <p:cNvSpPr>
            <a:spLocks noGrp="1"/>
          </p:cNvSpPr>
          <p:nvPr>
            <p:ph type="pic" sz="quarter" idx="21"/>
          </p:nvPr>
        </p:nvSpPr>
        <p:spPr>
          <a:xfrm>
            <a:off x="7896027" y="3896966"/>
            <a:ext cx="4032448" cy="2448272"/>
          </a:xfrm>
          <a:noFill/>
        </p:spPr>
        <p:txBody>
          <a:bodyPr tIns="756000" anchor="ctr"/>
          <a:lstStyle>
            <a:lvl1pPr algn="ctr">
              <a:defRPr>
                <a:solidFill>
                  <a:schemeClr val="accent4"/>
                </a:solidFill>
              </a:defRPr>
            </a:lvl1pPr>
          </a:lstStyle>
          <a:p>
            <a:r>
              <a:rPr lang="en-US" dirty="0"/>
              <a:t>Click icon to add picture</a:t>
            </a:r>
          </a:p>
        </p:txBody>
      </p:sp>
      <p:sp>
        <p:nvSpPr>
          <p:cNvPr id="12" name="Content Placeholder 3">
            <a:extLst>
              <a:ext uri="{FF2B5EF4-FFF2-40B4-BE49-F238E27FC236}">
                <a16:creationId xmlns:a16="http://schemas.microsoft.com/office/drawing/2014/main" id="{5DE7F3C5-E709-407F-AE6E-D2E1093035DE}"/>
              </a:ext>
            </a:extLst>
          </p:cNvPr>
          <p:cNvSpPr>
            <a:spLocks noGrp="1"/>
          </p:cNvSpPr>
          <p:nvPr>
            <p:ph sz="quarter" idx="26"/>
          </p:nvPr>
        </p:nvSpPr>
        <p:spPr bwMode="gray">
          <a:xfrm>
            <a:off x="263525" y="1268760"/>
            <a:ext cx="2952155" cy="5076478"/>
          </a:xfrm>
          <a:solidFill>
            <a:schemeClr val="accent5"/>
          </a:solidFill>
        </p:spPr>
        <p:txBody>
          <a:bodyPr lIns="252000" tIns="216000" rIns="252000" bIns="46800"/>
          <a:lstStyle>
            <a:lvl1pPr>
              <a:lnSpc>
                <a:spcPct val="100000"/>
              </a:lnSpc>
              <a:spcBef>
                <a:spcPts val="600"/>
              </a:spcBef>
              <a:defRPr sz="2000" b="1">
                <a:solidFill>
                  <a:schemeClr val="bg1"/>
                </a:solidFill>
              </a:defRPr>
            </a:lvl1pPr>
            <a:lvl2pPr>
              <a:lnSpc>
                <a:spcPct val="100000"/>
              </a:lnSpc>
              <a:spcBef>
                <a:spcPts val="600"/>
              </a:spcBef>
              <a:defRPr sz="2000" b="1"/>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p:txBody>
      </p:sp>
      <p:sp>
        <p:nvSpPr>
          <p:cNvPr id="14" name="Title 1">
            <a:extLst>
              <a:ext uri="{FF2B5EF4-FFF2-40B4-BE49-F238E27FC236}">
                <a16:creationId xmlns:a16="http://schemas.microsoft.com/office/drawing/2014/main" id="{42B434BB-384B-450C-9091-686F6412B5C7}"/>
              </a:ext>
            </a:extLst>
          </p:cNvPr>
          <p:cNvSpPr>
            <a:spLocks noGrp="1"/>
          </p:cNvSpPr>
          <p:nvPr>
            <p:ph type="title"/>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11" name="TextBox 10">
            <a:extLst>
              <a:ext uri="{FF2B5EF4-FFF2-40B4-BE49-F238E27FC236}">
                <a16:creationId xmlns:a16="http://schemas.microsoft.com/office/drawing/2014/main" id="{3FAFDB29-6085-4001-A317-7E64202DA7DB}"/>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14608599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F477D-6C63-4F4F-9AE3-EEDFA6E93E4A}"/>
              </a:ext>
            </a:extLst>
          </p:cNvPr>
          <p:cNvSpPr>
            <a:spLocks noGrp="1"/>
          </p:cNvSpPr>
          <p:nvPr>
            <p:ph type="title" hasCustomPrompt="1"/>
          </p:nvPr>
        </p:nvSpPr>
        <p:spPr>
          <a:xfrm>
            <a:off x="263524" y="187199"/>
            <a:ext cx="8856000" cy="435600"/>
          </a:xfrm>
        </p:spPr>
        <p:txBody>
          <a:bodyPr anchor="ctr">
            <a:noAutofit/>
          </a:bodyPr>
          <a:lstStyle>
            <a:lvl1pPr>
              <a:defRPr sz="2400"/>
            </a:lvl1pPr>
          </a:lstStyle>
          <a:p>
            <a:r>
              <a:rPr lang="en-US" dirty="0"/>
              <a:t>Click to edit Master Title style</a:t>
            </a:r>
          </a:p>
        </p:txBody>
      </p:sp>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8" name="Content Placeholder 3">
            <a:extLst>
              <a:ext uri="{FF2B5EF4-FFF2-40B4-BE49-F238E27FC236}">
                <a16:creationId xmlns:a16="http://schemas.microsoft.com/office/drawing/2014/main" id="{60209B7B-C8FD-4B4E-8E75-636AE148E250}"/>
              </a:ext>
            </a:extLst>
          </p:cNvPr>
          <p:cNvSpPr>
            <a:spLocks noGrp="1"/>
          </p:cNvSpPr>
          <p:nvPr>
            <p:ph sz="quarter" idx="30"/>
          </p:nvPr>
        </p:nvSpPr>
        <p:spPr bwMode="gray">
          <a:xfrm>
            <a:off x="263524" y="2097089"/>
            <a:ext cx="11664951" cy="356415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9D907760-3A9C-4029-BC6E-C55487567DDB}"/>
              </a:ext>
            </a:extLst>
          </p:cNvPr>
          <p:cNvSpPr>
            <a:spLocks noGrp="1"/>
          </p:cNvSpPr>
          <p:nvPr>
            <p:ph sz="quarter" idx="31" hasCustomPrompt="1"/>
          </p:nvPr>
        </p:nvSpPr>
        <p:spPr bwMode="gray">
          <a:xfrm>
            <a:off x="263524" y="882844"/>
            <a:ext cx="11664951" cy="856793"/>
          </a:xfrm>
        </p:spPr>
        <p:txBody>
          <a:bodyPr lIns="0" tIns="144000" rIns="0" bIns="0"/>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800"/>
            </a:lvl1pPr>
            <a:lvl2pPr marL="0" indent="0">
              <a:lnSpc>
                <a:spcPct val="90000"/>
              </a:lnSpc>
              <a:spcBef>
                <a:spcPts val="1000"/>
              </a:spcBef>
              <a:buNone/>
              <a:defRPr sz="1800"/>
            </a:lvl2pPr>
            <a:lvl3pPr>
              <a:lnSpc>
                <a:spcPct val="90000"/>
              </a:lnSpc>
              <a:spcBef>
                <a:spcPts val="1000"/>
              </a:spcBef>
              <a:defRPr/>
            </a:lvl3pPr>
            <a:lvl4pPr>
              <a:lnSpc>
                <a:spcPct val="90000"/>
              </a:lnSpc>
              <a:spcBef>
                <a:spcPts val="1000"/>
              </a:spcBef>
              <a:defRPr/>
            </a:lvl4pPr>
            <a:lvl5pPr>
              <a:lnSpc>
                <a:spcPct val="90000"/>
              </a:lnSpc>
              <a:spcBef>
                <a:spcPts val="1000"/>
              </a:spcBef>
              <a:defRPr/>
            </a:lvl5pPr>
          </a:lstStyle>
          <a:p>
            <a:pPr lvl="0"/>
            <a:r>
              <a:rPr lang="en-US" dirty="0"/>
              <a:t>Click to edit Master Subtitle styles</a:t>
            </a:r>
          </a:p>
          <a:p>
            <a:pPr lvl="0"/>
            <a:r>
              <a:rPr lang="en-US" dirty="0"/>
              <a:t>Click to edit Master Subtitle styles</a:t>
            </a:r>
          </a:p>
        </p:txBody>
      </p:sp>
      <p:sp>
        <p:nvSpPr>
          <p:cNvPr id="10" name="Text Placeholder 7">
            <a:extLst>
              <a:ext uri="{FF2B5EF4-FFF2-40B4-BE49-F238E27FC236}">
                <a16:creationId xmlns:a16="http://schemas.microsoft.com/office/drawing/2014/main" id="{3CA8DD60-BCEB-4178-AAEE-8C17E6DDA853}"/>
              </a:ext>
            </a:extLst>
          </p:cNvPr>
          <p:cNvSpPr>
            <a:spLocks noGrp="1"/>
          </p:cNvSpPr>
          <p:nvPr>
            <p:ph type="body" sz="quarter" idx="29"/>
          </p:nvPr>
        </p:nvSpPr>
        <p:spPr bwMode="gray">
          <a:xfrm>
            <a:off x="0" y="5805264"/>
            <a:ext cx="12192000" cy="539974"/>
          </a:xfrm>
          <a:solidFill>
            <a:schemeClr val="accent6"/>
          </a:solidFill>
        </p:spPr>
        <p:txBody>
          <a:bodyPr tIns="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dirty="0"/>
              <a:t>Click to edit Master text styles</a:t>
            </a:r>
          </a:p>
        </p:txBody>
      </p:sp>
      <p:sp>
        <p:nvSpPr>
          <p:cNvPr id="12" name="TextBox 11">
            <a:extLst>
              <a:ext uri="{FF2B5EF4-FFF2-40B4-BE49-F238E27FC236}">
                <a16:creationId xmlns:a16="http://schemas.microsoft.com/office/drawing/2014/main" id="{6952B5F3-132F-4F3B-8B9B-D889F16FF688}"/>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24575101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lvl1pPr>
              <a:defRPr>
                <a:solidFill>
                  <a:schemeClr val="bg1"/>
                </a:solidFill>
              </a:defRPr>
            </a:lvl1pPr>
          </a:lstStyle>
          <a:p>
            <a:fld id="{C24EC536-6FE3-4540-8D85-74C58F0BF697}" type="slidenum">
              <a:rPr lang="en-US" smtClean="0"/>
              <a:pPr/>
              <a:t>‹#›</a:t>
            </a:fld>
            <a:endParaRPr lang="en-US" dirty="0"/>
          </a:p>
        </p:txBody>
      </p:sp>
      <p:pic>
        <p:nvPicPr>
          <p:cNvPr id="8" name="Graphic 7">
            <a:extLst>
              <a:ext uri="{FF2B5EF4-FFF2-40B4-BE49-F238E27FC236}">
                <a16:creationId xmlns:a16="http://schemas.microsoft.com/office/drawing/2014/main" id="{F5A1FED3-F338-4088-BAA5-26049E2945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24045" y="2627060"/>
            <a:ext cx="5543910" cy="1316290"/>
          </a:xfrm>
          <a:prstGeom prst="rect">
            <a:avLst/>
          </a:prstGeom>
        </p:spPr>
      </p:pic>
      <p:sp>
        <p:nvSpPr>
          <p:cNvPr id="9" name="TextBox 8">
            <a:extLst>
              <a:ext uri="{FF2B5EF4-FFF2-40B4-BE49-F238E27FC236}">
                <a16:creationId xmlns:a16="http://schemas.microsoft.com/office/drawing/2014/main" id="{5FDC5F8F-E8D3-4FF3-A5E1-A5D35D8193A7}"/>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
        <p:nvSpPr>
          <p:cNvPr id="2"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D5D7E4A5-E379-4431-ABB5-D19AD331210A}"/>
              </a:ext>
            </a:extLst>
          </p:cNvPr>
          <p:cNvSpPr txBox="1"/>
          <p:nvPr userDrawn="1"/>
        </p:nvSpPr>
        <p:spPr bwMode="gray">
          <a:xfrm>
            <a:off x="9384507" y="6604001"/>
            <a:ext cx="2160000" cy="224432"/>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730" b="0" i="0" u="none" strike="noStrike" kern="1200" cap="none" spc="0" normalizeH="0" baseline="0" noProof="0">
                <a:ln>
                  <a:noFill/>
                </a:ln>
                <a:solidFill>
                  <a:schemeClr val="tx1"/>
                </a:solidFill>
                <a:effectLst/>
                <a:uLnTx/>
                <a:uFillTx/>
                <a:latin typeface="+mn-lt"/>
                <a:ea typeface="+mn-ea"/>
                <a:cs typeface="+mn-cs"/>
              </a:rPr>
              <a:t>© Hitachi ABB Power Grids 2020. All rights reserved</a:t>
            </a:r>
            <a:endParaRPr kumimoji="0" lang="en-US" sz="73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7446716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467579" y="1608016"/>
            <a:ext cx="2786833"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dirty="0">
                <a:latin typeface="+mn-lt"/>
                <a:cs typeface="Arial" panose="020B0604020202020204" pitchFamily="34" charset="0"/>
              </a:rPr>
              <a:t>PICTURES</a:t>
            </a:r>
            <a:br>
              <a:rPr lang="en-US" sz="900" dirty="0">
                <a:latin typeface="+mn-lt"/>
                <a:cs typeface="Arial" panose="020B0604020202020204" pitchFamily="34" charset="0"/>
              </a:rPr>
            </a:br>
            <a:r>
              <a:rPr lang="en-US" sz="900" b="1" noProof="1">
                <a:solidFill>
                  <a:schemeClr val="tx1"/>
                </a:solidFill>
                <a:latin typeface="+mn-lt"/>
                <a:cs typeface="Arial" panose="020B0604020202020204" pitchFamily="34" charset="0"/>
              </a:rPr>
              <a:t>Insert corporate picture from Templafy</a:t>
            </a:r>
            <a:endParaRPr lang="en-US"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noProof="1">
                <a:solidFill>
                  <a:schemeClr val="tx1"/>
                </a:solidFill>
                <a:latin typeface="+mn-lt"/>
                <a:cs typeface="Arial" panose="020B0604020202020204" pitchFamily="34" charset="0"/>
              </a:rPr>
              <a:t>1.</a:t>
            </a:r>
            <a:r>
              <a:rPr lang="en-US" altLang="da-DK" sz="900" b="0" noProof="1">
                <a:solidFill>
                  <a:schemeClr val="tx1"/>
                </a:solidFill>
                <a:latin typeface="+mn-lt"/>
                <a:cs typeface="Arial" panose="020B0604020202020204" pitchFamily="34" charset="0"/>
              </a:rPr>
              <a:t> Click the blue </a:t>
            </a:r>
            <a:r>
              <a:rPr lang="en-US" altLang="da-DK" sz="900" b="1" baseline="0" noProof="1">
                <a:solidFill>
                  <a:schemeClr val="tx1"/>
                </a:solidFill>
                <a:latin typeface="+mn-lt"/>
                <a:cs typeface="Arial" panose="020B0604020202020204" pitchFamily="34" charset="0"/>
              </a:rPr>
              <a:t>Templafy </a:t>
            </a:r>
            <a:r>
              <a:rPr lang="en-US"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rial" panose="020B0604020202020204" pitchFamily="34" charset="0"/>
              </a:rPr>
              <a:t>2. </a:t>
            </a:r>
            <a:r>
              <a:rPr lang="en-US" altLang="da-DK" sz="900" b="0" baseline="0" noProof="1">
                <a:solidFill>
                  <a:schemeClr val="tx1"/>
                </a:solidFill>
                <a:latin typeface="+mn-lt"/>
                <a:cs typeface="Arial" panose="020B0604020202020204" pitchFamily="34" charset="0"/>
              </a:rPr>
              <a:t>In the dropdown, click </a:t>
            </a:r>
            <a:r>
              <a:rPr lang="en-US" altLang="da-DK" sz="900" b="1" baseline="0" noProof="1">
                <a:solidFill>
                  <a:schemeClr val="tx1"/>
                </a:solidFill>
                <a:latin typeface="+mn-lt"/>
                <a:cs typeface="Arial" panose="020B0604020202020204" pitchFamily="34" charset="0"/>
              </a:rPr>
              <a:t>Images</a:t>
            </a:r>
            <a:r>
              <a:rPr lang="en-US" altLang="da-DK" sz="900" b="0" baseline="0" noProof="1">
                <a:solidFill>
                  <a:schemeClr val="tx1"/>
                </a:solidFill>
                <a:latin typeface="+mn-lt"/>
                <a:cs typeface="Arial" panose="020B0604020202020204" pitchFamily="34" charset="0"/>
              </a:rPr>
              <a:t>, </a:t>
            </a:r>
            <a:br>
              <a:rPr lang="en-US" altLang="da-DK" sz="900" b="0" baseline="0" noProof="1">
                <a:solidFill>
                  <a:schemeClr val="tx1"/>
                </a:solidFill>
                <a:latin typeface="+mn-lt"/>
                <a:cs typeface="Arial" panose="020B0604020202020204" pitchFamily="34" charset="0"/>
              </a:rPr>
            </a:br>
            <a:r>
              <a:rPr lang="en-US" altLang="da-DK" sz="900" b="0" baseline="0" noProof="1">
                <a:solidFill>
                  <a:schemeClr val="tx1"/>
                </a:solidFill>
                <a:latin typeface="+mn-lt"/>
                <a:cs typeface="Arial" panose="020B0604020202020204" pitchFamily="34" charset="0"/>
              </a:rPr>
              <a:t>or click the </a:t>
            </a:r>
            <a:r>
              <a:rPr lang="en-US" altLang="da-DK" sz="900" b="1" baseline="0" noProof="1">
                <a:solidFill>
                  <a:schemeClr val="tx1"/>
                </a:solidFill>
                <a:latin typeface="+mn-lt"/>
                <a:cs typeface="Arial" panose="020B0604020202020204" pitchFamily="34" charset="0"/>
              </a:rPr>
              <a:t>Images </a:t>
            </a:r>
            <a:r>
              <a:rPr lang="en-US" altLang="da-DK" sz="900" b="0" i="0" baseline="0" noProof="1">
                <a:solidFill>
                  <a:schemeClr val="tx1"/>
                </a:solidFill>
                <a:latin typeface="+mn-lt"/>
                <a:cs typeface="Arial" panose="020B0604020202020204" pitchFamily="34" charset="0"/>
              </a:rPr>
              <a:t>button</a:t>
            </a:r>
            <a:r>
              <a:rPr lang="en-US" altLang="da-DK" sz="900" b="0" baseline="0" noProof="1">
                <a:solidFill>
                  <a:schemeClr val="tx1"/>
                </a:solidFill>
                <a:latin typeface="+mn-lt"/>
                <a:cs typeface="Arial" panose="020B0604020202020204" pitchFamily="34" charset="0"/>
              </a:rPr>
              <a:t> in the Templafy pane on the right side of the screen</a:t>
            </a:r>
            <a:endParaRPr lang="en-US" altLang="da-DK" sz="90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altLang="da-DK" sz="900" b="0" baseline="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rial" panose="020B0604020202020204" pitchFamily="34" charset="0"/>
              </a:rPr>
              <a:t>Insert picture</a:t>
            </a:r>
          </a:p>
          <a:p>
            <a:pPr eaLnBrk="1" hangingPunct="1">
              <a:spcAft>
                <a:spcPts val="600"/>
              </a:spcAft>
              <a:defRPr/>
            </a:pPr>
            <a:r>
              <a:rPr lang="en-US" altLang="da-DK" sz="900" b="0" noProof="1">
                <a:solidFill>
                  <a:schemeClr val="tx1"/>
                </a:solidFill>
                <a:latin typeface="+mn-lt"/>
                <a:cs typeface="Arial" panose="020B0604020202020204" pitchFamily="34" charset="0"/>
              </a:rPr>
              <a:t>On slides with pictureplaceholder, click on the icon and choose </a:t>
            </a:r>
            <a:r>
              <a:rPr lang="en-US"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US" sz="900" b="1" noProof="1">
                <a:solidFill>
                  <a:schemeClr val="tx1"/>
                </a:solidFill>
                <a:latin typeface="+mn-lt"/>
                <a:cs typeface="Arial" panose="020B0604020202020204" pitchFamily="34" charset="0"/>
              </a:rPr>
              <a:t>Crop picture</a:t>
            </a:r>
          </a:p>
          <a:p>
            <a:pPr eaLnBrk="1" hangingPunct="1">
              <a:spcAft>
                <a:spcPts val="600"/>
              </a:spcAft>
              <a:defRPr/>
            </a:pPr>
            <a:r>
              <a:rPr lang="en-US" altLang="da-DK" sz="900" b="1" noProof="1">
                <a:solidFill>
                  <a:schemeClr val="tx1"/>
                </a:solidFill>
                <a:latin typeface="+mn-lt"/>
                <a:cs typeface="Arial" panose="020B0604020202020204" pitchFamily="34" charset="0"/>
              </a:rPr>
              <a:t>1. </a:t>
            </a:r>
            <a:r>
              <a:rPr lang="en-US" altLang="da-DK" sz="900" b="0" noProof="1">
                <a:solidFill>
                  <a:schemeClr val="tx1"/>
                </a:solidFill>
                <a:latin typeface="+mn-lt"/>
                <a:cs typeface="Arial" panose="020B0604020202020204" pitchFamily="34" charset="0"/>
              </a:rPr>
              <a:t>Click </a:t>
            </a:r>
            <a:r>
              <a:rPr lang="en-US" altLang="da-DK" sz="900" b="1" noProof="1">
                <a:solidFill>
                  <a:schemeClr val="tx1"/>
                </a:solidFill>
                <a:latin typeface="+mn-lt"/>
                <a:cs typeface="Arial" panose="020B0604020202020204" pitchFamily="34" charset="0"/>
              </a:rPr>
              <a:t>Crop</a:t>
            </a:r>
            <a:r>
              <a:rPr lang="en-US" altLang="da-DK" sz="900" b="0" noProof="1">
                <a:solidFill>
                  <a:schemeClr val="tx1"/>
                </a:solidFill>
                <a:latin typeface="+mn-lt"/>
                <a:cs typeface="Arial" panose="020B0604020202020204" pitchFamily="34" charset="0"/>
              </a:rPr>
              <a:t> to change size or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focus of the picture</a:t>
            </a:r>
          </a:p>
          <a:p>
            <a:pPr eaLnBrk="1" hangingPunct="1">
              <a:spcAft>
                <a:spcPts val="600"/>
              </a:spcAft>
              <a:defRPr/>
            </a:pPr>
            <a:r>
              <a:rPr lang="en-US" altLang="da-DK" sz="900" b="1" noProof="1">
                <a:solidFill>
                  <a:schemeClr val="tx1"/>
                </a:solidFill>
                <a:latin typeface="+mn-lt"/>
                <a:cs typeface="Arial" panose="020B0604020202020204" pitchFamily="34" charset="0"/>
              </a:rPr>
              <a:t>2. </a:t>
            </a:r>
            <a:r>
              <a:rPr lang="en-US" altLang="da-DK" sz="900" b="0" noProof="1">
                <a:solidFill>
                  <a:schemeClr val="tx1"/>
                </a:solidFill>
                <a:latin typeface="+mn-lt"/>
                <a:cs typeface="Arial" panose="020B0604020202020204" pitchFamily="34" charset="0"/>
              </a:rPr>
              <a:t>If you want to scale the picture,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hold </a:t>
            </a:r>
            <a:r>
              <a:rPr lang="en-US" altLang="da-DK" sz="900" b="1" noProof="1">
                <a:solidFill>
                  <a:schemeClr val="tx1"/>
                </a:solidFill>
                <a:latin typeface="+mn-lt"/>
                <a:cs typeface="Arial" panose="020B0604020202020204" pitchFamily="34" charset="0"/>
              </a:rPr>
              <a:t>SHIFT</a:t>
            </a:r>
            <a:r>
              <a:rPr lang="en-US" altLang="da-DK" sz="900" b="0" noProof="1">
                <a:solidFill>
                  <a:schemeClr val="tx1"/>
                </a:solidFill>
                <a:latin typeface="+mn-lt"/>
                <a:cs typeface="Arial" panose="020B0604020202020204" pitchFamily="34" charset="0"/>
              </a:rPr>
              <a:t>-key down while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dragging the corners of the picture</a:t>
            </a:r>
            <a:br>
              <a:rPr lang="en-US" altLang="da-DK" sz="900" b="0" noProof="1">
                <a:solidFill>
                  <a:schemeClr val="tx1"/>
                </a:solidFill>
                <a:latin typeface="+mn-lt"/>
                <a:cs typeface="Arial" panose="020B0604020202020204" pitchFamily="34" charset="0"/>
              </a:rPr>
            </a:br>
            <a:endParaRPr lang="en-US" altLang="da-DK" sz="900" b="0"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HINT: </a:t>
            </a:r>
            <a:r>
              <a:rPr lang="en-US" altLang="da-DK" sz="900" b="0" noProof="1">
                <a:solidFill>
                  <a:schemeClr val="tx1"/>
                </a:solidFill>
                <a:latin typeface="+mn-lt"/>
                <a:cs typeface="Arial" panose="020B0604020202020204" pitchFamily="34" charset="0"/>
              </a:rPr>
              <a:t>If you delete the picture and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insert a new one, the picture may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lie in front of the text or graphic.</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If this happens, select the picture,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right-click and choose </a:t>
            </a:r>
            <a:r>
              <a:rPr lang="en-US" altLang="da-DK" sz="900" b="1" noProof="1">
                <a:solidFill>
                  <a:schemeClr val="tx1"/>
                </a:solidFill>
                <a:latin typeface="+mn-lt"/>
                <a:cs typeface="Arial" panose="020B0604020202020204" pitchFamily="34" charset="0"/>
              </a:rPr>
              <a:t>Send to Back</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54412" y="187609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3"/>
            <a:srcRect l="1432" t="16308" r="2422" b="1509"/>
            <a:stretch/>
          </p:blipFill>
          <p:spPr>
            <a:xfrm>
              <a:off x="6444587" y="2943287"/>
              <a:ext cx="674853" cy="628489"/>
            </a:xfrm>
            <a:prstGeom prst="rect">
              <a:avLst/>
            </a:prstGeom>
            <a:ln w="3175">
              <a:solidFill>
                <a:schemeClr val="bg1">
                  <a:lumMod val="95000"/>
                </a:schemeClr>
              </a:solidFill>
            </a:ln>
          </p:spPr>
        </p:pic>
      </p:grpSp>
      <p:sp>
        <p:nvSpPr>
          <p:cNvPr id="42" name="Text Box 2">
            <a:extLst>
              <a:ext uri="{FF2B5EF4-FFF2-40B4-BE49-F238E27FC236}">
                <a16:creationId xmlns:a16="http://schemas.microsoft.com/office/drawing/2014/main" id="{00AD0EBC-0A41-4B26-9D79-79E0C00BBA85}"/>
              </a:ext>
            </a:extLst>
          </p:cNvPr>
          <p:cNvSpPr txBox="1">
            <a:spLocks noChangeArrowheads="1"/>
          </p:cNvSpPr>
          <p:nvPr userDrawn="1"/>
        </p:nvSpPr>
        <p:spPr bwMode="auto">
          <a:xfrm>
            <a:off x="539752" y="1613646"/>
            <a:ext cx="228036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latin typeface="+mn-lt"/>
                <a:cs typeface="Arial" panose="020B0604020202020204" pitchFamily="34" charset="0"/>
              </a:rPr>
              <a:t>TEXT STYLES</a:t>
            </a:r>
            <a:endParaRPr lang="en-US" altLang="da-DK" sz="1600" b="0" noProof="1">
              <a:solidFill>
                <a:schemeClr val="tx1"/>
              </a:solidFill>
              <a:latin typeface="+mn-lt"/>
              <a:cs typeface="Arial" panose="020B0604020202020204" pitchFamily="34" charset="0"/>
            </a:endParaRPr>
          </a:p>
          <a:p>
            <a:pPr eaLnBrk="1" hangingPunct="1">
              <a:spcAft>
                <a:spcPts val="600"/>
              </a:spcAft>
              <a:defRPr/>
            </a:pPr>
            <a:r>
              <a:rPr lang="en-US" altLang="da-DK" sz="900" b="0" noProof="1">
                <a:solidFill>
                  <a:schemeClr val="tx1"/>
                </a:solidFill>
                <a:latin typeface="+mn-lt"/>
                <a:cs typeface="Arial" panose="020B0604020202020204" pitchFamily="34" charset="0"/>
              </a:rPr>
              <a:t>Use the </a:t>
            </a:r>
            <a:r>
              <a:rPr lang="en-US" altLang="da-DK" sz="900" b="1" noProof="1">
                <a:solidFill>
                  <a:schemeClr val="tx1"/>
                </a:solidFill>
                <a:latin typeface="+mn-lt"/>
                <a:cs typeface="Arial" panose="020B0604020202020204" pitchFamily="34" charset="0"/>
              </a:rPr>
              <a:t>TAB</a:t>
            </a:r>
            <a:r>
              <a:rPr lang="en-US" altLang="da-DK" sz="900" b="0" noProof="1">
                <a:solidFill>
                  <a:schemeClr val="tx1"/>
                </a:solidFill>
                <a:latin typeface="+mn-lt"/>
                <a:cs typeface="Arial" panose="020B0604020202020204" pitchFamily="34" charset="0"/>
              </a:rPr>
              <a:t>-key</a:t>
            </a:r>
            <a:r>
              <a:rPr lang="en-US" altLang="da-DK" sz="900" b="0" baseline="0" noProof="1">
                <a:solidFill>
                  <a:schemeClr val="tx1"/>
                </a:solidFill>
                <a:latin typeface="+mn-lt"/>
                <a:cs typeface="Arial" panose="020B0604020202020204" pitchFamily="34" charset="0"/>
              </a:rPr>
              <a:t> to jump through levels. Click </a:t>
            </a:r>
            <a:r>
              <a:rPr lang="en-US" altLang="da-DK" sz="900" b="1" baseline="0" noProof="1">
                <a:solidFill>
                  <a:schemeClr val="tx1"/>
                </a:solidFill>
                <a:latin typeface="+mn-lt"/>
                <a:cs typeface="Arial" panose="020B0604020202020204" pitchFamily="34" charset="0"/>
              </a:rPr>
              <a:t>ENTER</a:t>
            </a:r>
            <a:r>
              <a:rPr lang="en-US" altLang="da-DK" sz="900" b="0" baseline="0" noProof="1">
                <a:solidFill>
                  <a:schemeClr val="tx1"/>
                </a:solidFill>
                <a:latin typeface="+mn-lt"/>
                <a:cs typeface="Arial" panose="020B0604020202020204" pitchFamily="34" charset="0"/>
              </a:rPr>
              <a:t>, then </a:t>
            </a:r>
            <a:r>
              <a:rPr lang="en-US" altLang="da-DK" sz="900" b="1" baseline="0" noProof="1">
                <a:solidFill>
                  <a:schemeClr val="tx1"/>
                </a:solidFill>
                <a:latin typeface="+mn-lt"/>
                <a:cs typeface="Arial" panose="020B0604020202020204" pitchFamily="34" charset="0"/>
              </a:rPr>
              <a:t>TAB</a:t>
            </a:r>
            <a:r>
              <a:rPr lang="en-US"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US" altLang="da-DK" sz="900" b="0" baseline="0" noProof="1">
                <a:solidFill>
                  <a:schemeClr val="tx1"/>
                </a:solidFill>
                <a:latin typeface="+mn-lt"/>
                <a:cs typeface="Arial" panose="020B0604020202020204" pitchFamily="34" charset="0"/>
              </a:rPr>
              <a:t>To go back in levels use </a:t>
            </a:r>
            <a:r>
              <a:rPr lang="en-US" altLang="da-DK" sz="900" b="1" baseline="0" noProof="1">
                <a:solidFill>
                  <a:schemeClr val="tx1"/>
                </a:solidFill>
                <a:latin typeface="+mn-lt"/>
                <a:cs typeface="Arial" panose="020B0604020202020204" pitchFamily="34" charset="0"/>
              </a:rPr>
              <a:t>SHIFT-TAB</a:t>
            </a:r>
            <a:endParaRPr lang="en-US" sz="900" b="1" noProof="1">
              <a:solidFill>
                <a:schemeClr val="tx1"/>
              </a:solidFill>
              <a:latin typeface="+mn-lt"/>
              <a:cs typeface="Arial" panose="020B0604020202020204" pitchFamily="34" charset="0"/>
            </a:endParaRPr>
          </a:p>
          <a:p>
            <a:pPr eaLnBrk="1" hangingPunct="1">
              <a:spcAft>
                <a:spcPts val="600"/>
              </a:spcAft>
              <a:defRPr/>
            </a:pPr>
            <a:r>
              <a:rPr lang="en-US" sz="900" noProof="1">
                <a:solidFill>
                  <a:schemeClr val="tx1"/>
                </a:solidFill>
                <a:latin typeface="+mn-lt"/>
                <a:cs typeface="Arial" panose="020B0604020202020204" pitchFamily="34" charset="0"/>
              </a:rPr>
              <a:t>Alternatively, </a:t>
            </a:r>
            <a:r>
              <a:rPr lang="en-US" sz="900" b="1" noProof="1">
                <a:solidFill>
                  <a:schemeClr val="tx1"/>
                </a:solidFill>
                <a:latin typeface="+mn-lt"/>
                <a:cs typeface="Arial" panose="020B0604020202020204" pitchFamily="34" charset="0"/>
              </a:rPr>
              <a:t>Increase</a:t>
            </a:r>
            <a:r>
              <a:rPr lang="en-US" sz="900" baseline="0" noProof="1">
                <a:solidFill>
                  <a:schemeClr val="tx1"/>
                </a:solidFill>
                <a:latin typeface="+mn-lt"/>
                <a:cs typeface="Arial" panose="020B0604020202020204" pitchFamily="34" charset="0"/>
              </a:rPr>
              <a:t> and </a:t>
            </a:r>
            <a:r>
              <a:rPr lang="en-US" sz="900" b="1" baseline="0" noProof="1">
                <a:solidFill>
                  <a:schemeClr val="tx1"/>
                </a:solidFill>
                <a:latin typeface="+mn-lt"/>
                <a:cs typeface="Arial" panose="020B0604020202020204" pitchFamily="34" charset="0"/>
              </a:rPr>
              <a:t>Decrease</a:t>
            </a:r>
            <a:br>
              <a:rPr lang="en-US" sz="900" b="1" baseline="0" noProof="1">
                <a:solidFill>
                  <a:schemeClr val="tx1"/>
                </a:solidFill>
                <a:latin typeface="+mn-lt"/>
                <a:cs typeface="Arial" panose="020B0604020202020204" pitchFamily="34" charset="0"/>
              </a:rPr>
            </a:br>
            <a:r>
              <a:rPr lang="en-US"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US" sz="900" baseline="0"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HINT: </a:t>
            </a:r>
            <a:r>
              <a:rPr lang="en-US"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panose="020B0604020202020204" pitchFamily="34" charset="0"/>
              </a:rPr>
              <a:t>Delete bullet for regular text.</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Click on the bullet button to reaply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US" altLang="da-DK" sz="900" b="0" noProof="1">
                <a:solidFill>
                  <a:schemeClr val="tx1"/>
                </a:solidFill>
                <a:latin typeface="+mn-lt"/>
                <a:cs typeface="Arial" panose="020B0604020202020204" pitchFamily="34" charset="0"/>
              </a:rPr>
            </a:br>
            <a:r>
              <a:rPr lang="en-US" sz="1600" dirty="0">
                <a:latin typeface="+mn-lt"/>
                <a:cs typeface="Arial" panose="020B0604020202020204" pitchFamily="34" charset="0"/>
              </a:rPr>
              <a:t>SLIDES &amp; LAYOUTS</a:t>
            </a:r>
            <a:br>
              <a:rPr lang="en-US" altLang="da-DK" sz="900" b="1" noProof="1">
                <a:solidFill>
                  <a:schemeClr val="tx1"/>
                </a:solidFill>
                <a:latin typeface="+mn-lt"/>
                <a:cs typeface="Arial" panose="020B0604020202020204" pitchFamily="34" charset="0"/>
              </a:rPr>
            </a:br>
            <a:br>
              <a:rPr lang="en-US" altLang="da-DK" sz="900" b="1"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Click on the menu </a:t>
            </a:r>
            <a:r>
              <a:rPr lang="en-US" altLang="da-DK" sz="900" b="1" noProof="1">
                <a:solidFill>
                  <a:schemeClr val="tx1"/>
                </a:solidFill>
                <a:latin typeface="+mn-lt"/>
                <a:cs typeface="Arial" panose="020B0604020202020204" pitchFamily="34" charset="0"/>
              </a:rPr>
              <a:t>New Slide </a:t>
            </a:r>
            <a:r>
              <a:rPr lang="en-US" altLang="da-DK" sz="900" b="0" noProof="1">
                <a:solidFill>
                  <a:schemeClr val="tx1"/>
                </a:solidFill>
                <a:latin typeface="+mn-lt"/>
                <a:cs typeface="Arial" panose="020B0604020202020204" pitchFamily="34" charset="0"/>
              </a:rPr>
              <a:t>in the </a:t>
            </a:r>
            <a:r>
              <a:rPr lang="en-US" altLang="da-DK" sz="900" b="1" noProof="1">
                <a:solidFill>
                  <a:schemeClr val="tx1"/>
                </a:solidFill>
                <a:latin typeface="+mn-lt"/>
                <a:cs typeface="Arial" panose="020B0604020202020204" pitchFamily="34" charset="0"/>
              </a:rPr>
              <a:t>Home</a:t>
            </a:r>
            <a:r>
              <a:rPr lang="en-US" altLang="da-DK" sz="900" b="0" noProof="1">
                <a:solidFill>
                  <a:schemeClr val="tx1"/>
                </a:solidFill>
                <a:latin typeface="+mn-lt"/>
                <a:cs typeface="Arial" panose="020B0604020202020204" pitchFamily="34" charset="0"/>
              </a:rPr>
              <a:t> tab to insert a new slide</a:t>
            </a:r>
            <a:br>
              <a:rPr lang="en-US" altLang="da-DK" sz="900" b="0" noProof="1">
                <a:solidFill>
                  <a:schemeClr val="tx1"/>
                </a:solidFill>
                <a:latin typeface="+mn-lt"/>
                <a:cs typeface="Arial" panose="020B0604020202020204" pitchFamily="34" charset="0"/>
              </a:rPr>
            </a:br>
            <a:br>
              <a:rPr lang="en-US" altLang="da-DK" sz="900" b="0" noProof="1">
                <a:solidFill>
                  <a:schemeClr val="tx1"/>
                </a:solidFill>
                <a:latin typeface="+mn-lt"/>
                <a:cs typeface="Arial" panose="020B0604020202020204" pitchFamily="34" charset="0"/>
              </a:rPr>
            </a:br>
            <a:r>
              <a:rPr lang="en-US" altLang="da-DK" sz="900" b="1" noProof="1">
                <a:solidFill>
                  <a:schemeClr val="tx1"/>
                </a:solidFill>
                <a:latin typeface="+mn-lt"/>
                <a:cs typeface="Arial" panose="020B0604020202020204" pitchFamily="34" charset="0"/>
              </a:rPr>
              <a:t>Change layout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900" dirty="0">
                <a:solidFill>
                  <a:srgbClr val="000000"/>
                </a:solidFill>
                <a:latin typeface="+mn-lt"/>
                <a:ea typeface="Arial" panose="020B0604020202020204" pitchFamily="34" charset="0"/>
                <a:cs typeface="Arial" panose="020B0604020202020204" pitchFamily="34" charset="0"/>
              </a:rPr>
              <a:t>Click on the arrow next to </a:t>
            </a:r>
            <a:r>
              <a:rPr lang="en-US" sz="900" b="1" dirty="0">
                <a:solidFill>
                  <a:srgbClr val="000000"/>
                </a:solidFill>
                <a:latin typeface="+mn-lt"/>
                <a:ea typeface="Arial" panose="020B0604020202020204" pitchFamily="34" charset="0"/>
                <a:cs typeface="Arial" panose="020B0604020202020204" pitchFamily="34" charset="0"/>
              </a:rPr>
              <a:t>Layout</a:t>
            </a:r>
            <a:br>
              <a:rPr lang="en-US" sz="900" b="1" dirty="0">
                <a:solidFill>
                  <a:srgbClr val="000000"/>
                </a:solidFill>
                <a:latin typeface="+mn-lt"/>
                <a:ea typeface="Arial" panose="020B0604020202020204" pitchFamily="34" charset="0"/>
                <a:cs typeface="Arial" panose="020B0604020202020204" pitchFamily="34" charset="0"/>
              </a:rPr>
            </a:br>
            <a:r>
              <a:rPr lang="en-US" sz="900" dirty="0">
                <a:solidFill>
                  <a:srgbClr val="000000"/>
                </a:solidFill>
                <a:latin typeface="+mn-lt"/>
                <a:ea typeface="Arial" panose="020B0604020202020204" pitchFamily="34" charset="0"/>
                <a:cs typeface="Arial" panose="020B0604020202020204" pitchFamily="34" charset="0"/>
              </a:rPr>
              <a:t>to view a dropdown menu of possible slide layouts</a:t>
            </a:r>
            <a:br>
              <a:rPr lang="en-US" altLang="da-DK" sz="900" b="0" baseline="0" noProof="1">
                <a:solidFill>
                  <a:schemeClr val="tx1"/>
                </a:solidFill>
                <a:latin typeface="+mn-lt"/>
                <a:cs typeface="Arial" panose="020B0604020202020204" pitchFamily="34" charset="0"/>
              </a:rPr>
            </a:br>
            <a:br>
              <a:rPr lang="en-US" altLang="da-DK" sz="900" b="0" baseline="0" noProof="1">
                <a:solidFill>
                  <a:schemeClr val="tx1"/>
                </a:solidFill>
                <a:latin typeface="+mn-lt"/>
                <a:cs typeface="Arial" panose="020B0604020202020204" pitchFamily="34" charset="0"/>
              </a:rPr>
            </a:br>
            <a:r>
              <a:rPr lang="en-US"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noProof="1">
                <a:solidFill>
                  <a:schemeClr val="tx1"/>
                </a:solidFill>
                <a:latin typeface="+mn-lt"/>
                <a:cs typeface="Arial" panose="020B0604020202020204" pitchFamily="34" charset="0"/>
              </a:rPr>
              <a:t>Click the </a:t>
            </a:r>
            <a:r>
              <a:rPr lang="en-US" altLang="da-DK" sz="900" b="1" baseline="0" noProof="1">
                <a:solidFill>
                  <a:schemeClr val="tx1"/>
                </a:solidFill>
                <a:latin typeface="+mn-lt"/>
                <a:cs typeface="Arial" panose="020B0604020202020204" pitchFamily="34" charset="0"/>
              </a:rPr>
              <a:t>Reset </a:t>
            </a:r>
            <a:r>
              <a:rPr lang="en-US" altLang="da-DK" sz="900" noProof="1">
                <a:solidFill>
                  <a:schemeClr val="tx1"/>
                </a:solidFill>
                <a:latin typeface="+mn-lt"/>
                <a:cs typeface="Arial" panose="020B0604020202020204" pitchFamily="34" charset="0"/>
              </a:rPr>
              <a:t>menu to reset position, size</a:t>
            </a:r>
            <a:r>
              <a:rPr lang="en-US" altLang="da-DK" sz="900" baseline="0" noProof="1">
                <a:solidFill>
                  <a:schemeClr val="tx1"/>
                </a:solidFill>
                <a:latin typeface="+mn-lt"/>
                <a:cs typeface="Arial" panose="020B0604020202020204" pitchFamily="34" charset="0"/>
              </a:rPr>
              <a:t> and formatting of the </a:t>
            </a:r>
            <a:br>
              <a:rPr lang="en-US" altLang="da-DK" sz="900" baseline="0" noProof="1">
                <a:solidFill>
                  <a:schemeClr val="tx1"/>
                </a:solidFill>
                <a:latin typeface="+mn-lt"/>
                <a:cs typeface="Arial" panose="020B0604020202020204" pitchFamily="34" charset="0"/>
              </a:rPr>
            </a:br>
            <a:r>
              <a:rPr lang="en-US" altLang="da-DK" sz="900" baseline="0" noProof="1">
                <a:solidFill>
                  <a:schemeClr val="tx1"/>
                </a:solidFill>
                <a:latin typeface="+mn-lt"/>
                <a:cs typeface="Arial" panose="020B0604020202020204" pitchFamily="34" charset="0"/>
              </a:rPr>
              <a:t>slide placeholders to their default settings</a:t>
            </a:r>
            <a:endParaRPr lang="en-US" altLang="da-DK" sz="900" noProof="1">
              <a:solidFill>
                <a:schemeClr val="tx1"/>
              </a:solidFill>
              <a:latin typeface="+mn-lt"/>
              <a:cs typeface="Arial" panose="020B0604020202020204" pitchFamily="34" charset="0"/>
            </a:endParaRPr>
          </a:p>
          <a:p>
            <a:pPr eaLnBrk="1" hangingPunct="1">
              <a:spcAft>
                <a:spcPts val="600"/>
              </a:spcAft>
              <a:defRPr/>
            </a:pPr>
            <a:endParaRPr lang="en-US" altLang="da-DK" sz="900" b="0" noProof="1">
              <a:solidFill>
                <a:schemeClr val="tx1"/>
              </a:solidFill>
              <a:latin typeface="+mn-lt"/>
              <a:cs typeface="Arial" panose="020B0604020202020204" pitchFamily="34" charset="0"/>
            </a:endParaRPr>
          </a:p>
        </p:txBody>
      </p:sp>
      <p:pic>
        <p:nvPicPr>
          <p:cNvPr id="43" name="Picture 2">
            <a:extLst>
              <a:ext uri="{FF2B5EF4-FFF2-40B4-BE49-F238E27FC236}">
                <a16:creationId xmlns:a16="http://schemas.microsoft.com/office/drawing/2014/main" id="{7082C8DC-C092-4676-B834-847B1F285858}"/>
              </a:ext>
            </a:extLst>
          </p:cNvPr>
          <p:cNvPicPr>
            <a:picLocks noChangeAspect="1"/>
          </p:cNvPicPr>
          <p:nvPr userDrawn="1"/>
        </p:nvPicPr>
        <p:blipFill>
          <a:blip r:embed="rId4"/>
          <a:stretch>
            <a:fillRect/>
          </a:stretch>
        </p:blipFill>
        <p:spPr>
          <a:xfrm>
            <a:off x="2859631" y="3322850"/>
            <a:ext cx="257143" cy="285714"/>
          </a:xfrm>
          <a:prstGeom prst="rect">
            <a:avLst/>
          </a:prstGeom>
        </p:spPr>
      </p:pic>
      <p:pic>
        <p:nvPicPr>
          <p:cNvPr id="46" name="Picture 29">
            <a:extLst>
              <a:ext uri="{FF2B5EF4-FFF2-40B4-BE49-F238E27FC236}">
                <a16:creationId xmlns:a16="http://schemas.microsoft.com/office/drawing/2014/main" id="{6B35B93D-CCEE-48AF-A769-8729CC05BE8A}"/>
              </a:ext>
            </a:extLst>
          </p:cNvPr>
          <p:cNvPicPr>
            <a:picLocks noChangeAspect="1"/>
          </p:cNvPicPr>
          <p:nvPr userDrawn="1"/>
        </p:nvPicPr>
        <p:blipFill>
          <a:blip r:embed="rId5"/>
          <a:stretch>
            <a:fillRect/>
          </a:stretch>
        </p:blipFill>
        <p:spPr>
          <a:xfrm>
            <a:off x="2860172" y="2599667"/>
            <a:ext cx="457143" cy="257143"/>
          </a:xfrm>
          <a:prstGeom prst="rect">
            <a:avLst/>
          </a:prstGeom>
        </p:spPr>
      </p:pic>
      <p:pic>
        <p:nvPicPr>
          <p:cNvPr id="51" name="Picture 33">
            <a:extLst>
              <a:ext uri="{FF2B5EF4-FFF2-40B4-BE49-F238E27FC236}">
                <a16:creationId xmlns:a16="http://schemas.microsoft.com/office/drawing/2014/main" id="{939F9DAB-8633-4819-950D-F5E391BF7718}"/>
              </a:ext>
            </a:extLst>
          </p:cNvPr>
          <p:cNvPicPr>
            <a:picLocks noChangeAspect="1"/>
          </p:cNvPicPr>
          <p:nvPr userDrawn="1"/>
        </p:nvPicPr>
        <p:blipFill rotWithShape="1">
          <a:blip r:embed="rId6"/>
          <a:srcRect l="3901" t="45142" r="62601" b="9046"/>
          <a:stretch/>
        </p:blipFill>
        <p:spPr>
          <a:xfrm>
            <a:off x="7254412" y="3118826"/>
            <a:ext cx="341204" cy="321707"/>
          </a:xfrm>
          <a:prstGeom prst="rect">
            <a:avLst/>
          </a:prstGeom>
        </p:spPr>
      </p:pic>
      <p:pic>
        <p:nvPicPr>
          <p:cNvPr id="55" name="Picture 16">
            <a:extLst>
              <a:ext uri="{FF2B5EF4-FFF2-40B4-BE49-F238E27FC236}">
                <a16:creationId xmlns:a16="http://schemas.microsoft.com/office/drawing/2014/main" id="{A13B127D-1BE4-4C8F-96F6-59C8D10D8F4E}"/>
              </a:ext>
            </a:extLst>
          </p:cNvPr>
          <p:cNvPicPr>
            <a:picLocks noChangeAspect="1"/>
          </p:cNvPicPr>
          <p:nvPr userDrawn="1"/>
        </p:nvPicPr>
        <p:blipFill>
          <a:blip r:embed="rId7"/>
          <a:stretch>
            <a:fillRect/>
          </a:stretch>
        </p:blipFill>
        <p:spPr>
          <a:xfrm>
            <a:off x="2866053" y="4313402"/>
            <a:ext cx="328881" cy="505501"/>
          </a:xfrm>
          <a:prstGeom prst="rect">
            <a:avLst/>
          </a:prstGeom>
        </p:spPr>
      </p:pic>
      <p:pic>
        <p:nvPicPr>
          <p:cNvPr id="56" name="Picture 20">
            <a:extLst>
              <a:ext uri="{FF2B5EF4-FFF2-40B4-BE49-F238E27FC236}">
                <a16:creationId xmlns:a16="http://schemas.microsoft.com/office/drawing/2014/main" id="{5730DD9A-26F6-4C14-AE7D-221D2B3F38DD}"/>
              </a:ext>
            </a:extLst>
          </p:cNvPr>
          <p:cNvPicPr>
            <a:picLocks noChangeAspect="1"/>
          </p:cNvPicPr>
          <p:nvPr userDrawn="1"/>
        </p:nvPicPr>
        <p:blipFill>
          <a:blip r:embed="rId8"/>
          <a:stretch>
            <a:fillRect/>
          </a:stretch>
        </p:blipFill>
        <p:spPr>
          <a:xfrm>
            <a:off x="2866053" y="5641555"/>
            <a:ext cx="538465" cy="17284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9"/>
          <a:stretch>
            <a:fillRect/>
          </a:stretch>
        </p:blipFill>
        <p:spPr>
          <a:xfrm>
            <a:off x="7310433" y="3928566"/>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729773" y="1608016"/>
            <a:ext cx="2358243"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latin typeface="+mn-lt"/>
                <a:cs typeface="Arial" panose="020B0604020202020204" pitchFamily="34" charset="0"/>
              </a:rPr>
              <a:t>HEADER &amp; FOOTER</a:t>
            </a:r>
          </a:p>
          <a:p>
            <a:pPr eaLnBrk="1" hangingPunct="1">
              <a:spcAft>
                <a:spcPts val="600"/>
              </a:spcAft>
              <a:defRPr/>
            </a:pPr>
            <a:r>
              <a:rPr lang="en-US"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US" altLang="da-DK" sz="900" b="0" noProof="1">
                <a:solidFill>
                  <a:schemeClr val="tx1"/>
                </a:solidFill>
                <a:latin typeface="+mn-lt"/>
                <a:cs typeface="Arial" panose="020B0604020202020204" pitchFamily="34" charset="0"/>
              </a:rPr>
              <a:t>Click on </a:t>
            </a:r>
            <a:r>
              <a:rPr lang="en-US" altLang="da-DK" sz="900" b="1" noProof="1">
                <a:solidFill>
                  <a:schemeClr val="tx1"/>
                </a:solidFill>
                <a:latin typeface="+mn-lt"/>
                <a:cs typeface="Arial" panose="020B0604020202020204" pitchFamily="34" charset="0"/>
              </a:rPr>
              <a:t>Header and Footer </a:t>
            </a:r>
            <a:r>
              <a:rPr lang="en-US" altLang="da-DK" sz="900" b="0" noProof="1">
                <a:solidFill>
                  <a:schemeClr val="tx1"/>
                </a:solidFill>
                <a:latin typeface="+mn-lt"/>
                <a:cs typeface="Arial" panose="020B0604020202020204" pitchFamily="34" charset="0"/>
              </a:rPr>
              <a:t>in the </a:t>
            </a:r>
            <a:r>
              <a:rPr lang="en-US" altLang="da-DK" sz="900" b="1" noProof="1">
                <a:solidFill>
                  <a:schemeClr val="tx1"/>
                </a:solidFill>
                <a:latin typeface="+mn-lt"/>
                <a:cs typeface="Arial" panose="020B0604020202020204" pitchFamily="34" charset="0"/>
              </a:rPr>
              <a:t>Insert</a:t>
            </a:r>
            <a:r>
              <a:rPr lang="en-US" altLang="da-DK" sz="900" b="0" noProof="1">
                <a:solidFill>
                  <a:schemeClr val="tx1"/>
                </a:solidFill>
                <a:latin typeface="+mn-lt"/>
                <a:cs typeface="Arial" panose="020B0604020202020204" pitchFamily="34" charset="0"/>
              </a:rPr>
              <a:t> tab (write the desired text)</a:t>
            </a:r>
          </a:p>
          <a:p>
            <a:pPr eaLnBrk="1" hangingPunct="1">
              <a:spcAft>
                <a:spcPts val="600"/>
              </a:spcAft>
              <a:defRPr/>
            </a:pPr>
            <a:r>
              <a:rPr lang="en-US" altLang="da-DK" sz="900" b="0" noProof="1">
                <a:solidFill>
                  <a:schemeClr val="tx1"/>
                </a:solidFill>
                <a:latin typeface="+mn-lt"/>
                <a:cs typeface="Arial" panose="020B0604020202020204" pitchFamily="34" charset="0"/>
              </a:rPr>
              <a:t>Click </a:t>
            </a:r>
            <a:r>
              <a:rPr lang="en-US" altLang="da-DK" sz="900" b="1" noProof="1">
                <a:solidFill>
                  <a:schemeClr val="tx1"/>
                </a:solidFill>
                <a:latin typeface="+mn-lt"/>
                <a:cs typeface="Arial" panose="020B0604020202020204" pitchFamily="34" charset="0"/>
              </a:rPr>
              <a:t>Apply to All </a:t>
            </a:r>
            <a:r>
              <a:rPr lang="en-US" altLang="da-DK" sz="900" b="0" noProof="1">
                <a:solidFill>
                  <a:schemeClr val="tx1"/>
                </a:solidFill>
                <a:latin typeface="+mn-lt"/>
                <a:cs typeface="Arial" panose="020B0604020202020204" pitchFamily="34" charset="0"/>
              </a:rPr>
              <a:t>or </a:t>
            </a:r>
            <a:r>
              <a:rPr lang="en-US" altLang="da-DK" sz="900" b="1" noProof="1">
                <a:solidFill>
                  <a:schemeClr val="tx1"/>
                </a:solidFill>
                <a:latin typeface="+mn-lt"/>
                <a:cs typeface="Arial" panose="020B0604020202020204" pitchFamily="34" charset="0"/>
              </a:rPr>
              <a:t>Apply</a:t>
            </a:r>
            <a:r>
              <a:rPr lang="en-US" altLang="da-DK" sz="900" b="0" noProof="1">
                <a:solidFill>
                  <a:schemeClr val="tx1"/>
                </a:solidFill>
                <a:latin typeface="+mn-lt"/>
                <a:cs typeface="Arial" panose="020B0604020202020204" pitchFamily="34" charset="0"/>
              </a:rPr>
              <a:t> if only used on one slide</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dirty="0">
                <a:latin typeface="+mn-lt"/>
                <a:cs typeface="Arial" panose="020B0604020202020204" pitchFamily="34" charset="0"/>
              </a:rPr>
              <a:t>GRIDLINES</a:t>
            </a:r>
            <a:endParaRPr lang="en-US" sz="1600" b="1" noProof="1">
              <a:solidFill>
                <a:schemeClr val="tx1"/>
              </a:solidFill>
              <a:latin typeface="+mn-lt"/>
              <a:cs typeface="Arial" panose="020B0604020202020204" pitchFamily="34" charset="0"/>
            </a:endParaRPr>
          </a:p>
          <a:p>
            <a:pPr eaLnBrk="1" hangingPunct="1">
              <a:spcAft>
                <a:spcPts val="600"/>
              </a:spcAft>
              <a:defRPr/>
            </a:pPr>
            <a:r>
              <a:rPr lang="en-US" altLang="da-DK" sz="900" b="0" noProof="1">
                <a:solidFill>
                  <a:schemeClr val="tx1"/>
                </a:solidFill>
                <a:latin typeface="+mn-lt"/>
                <a:cs typeface="Arial" panose="020B0604020202020204" pitchFamily="34" charset="0"/>
              </a:rPr>
              <a:t>Click the </a:t>
            </a:r>
            <a:r>
              <a:rPr lang="en-US" altLang="da-DK" sz="900" b="1" noProof="1">
                <a:solidFill>
                  <a:schemeClr val="tx1"/>
                </a:solidFill>
                <a:latin typeface="+mn-lt"/>
                <a:cs typeface="Arial" panose="020B0604020202020204" pitchFamily="34" charset="0"/>
              </a:rPr>
              <a:t>View</a:t>
            </a:r>
            <a:r>
              <a:rPr lang="en-US" altLang="da-DK" sz="900" b="0" noProof="1">
                <a:solidFill>
                  <a:schemeClr val="tx1"/>
                </a:solidFill>
                <a:latin typeface="+mn-lt"/>
                <a:cs typeface="Arial" panose="020B0604020202020204" pitchFamily="34" charset="0"/>
              </a:rPr>
              <a:t> tab and set tick mark next to </a:t>
            </a:r>
            <a:r>
              <a:rPr lang="en-US" altLang="da-DK" sz="900" b="1" noProof="1">
                <a:solidFill>
                  <a:schemeClr val="tx1"/>
                </a:solidFill>
                <a:latin typeface="+mn-lt"/>
                <a:cs typeface="Arial" panose="020B0604020202020204" pitchFamily="34" charset="0"/>
              </a:rPr>
              <a:t>Guides</a:t>
            </a:r>
            <a:endParaRPr lang="en-US" altLang="da-DK" sz="900" b="0"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HINT: Alt + F9 </a:t>
            </a:r>
            <a:r>
              <a:rPr lang="en-US" altLang="da-DK" sz="900" b="0" noProof="1">
                <a:solidFill>
                  <a:schemeClr val="tx1"/>
                </a:solidFill>
                <a:latin typeface="+mn-lt"/>
                <a:cs typeface="Arial" panose="020B0604020202020204" pitchFamily="34" charset="0"/>
              </a:rPr>
              <a:t>for quick view of guides</a:t>
            </a:r>
          </a:p>
          <a:p>
            <a:pPr eaLnBrk="1" hangingPunct="1">
              <a:spcAft>
                <a:spcPts val="600"/>
              </a:spcAft>
              <a:defRPr/>
            </a:pPr>
            <a:endParaRPr lang="en-US"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latin typeface="+mn-lt"/>
                <a:cs typeface="Arial" panose="020B06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panose="020B0604020202020204" pitchFamily="34" charset="0"/>
              </a:rPr>
              <a:t>Insert predefined slides and elements from the Templafy button. Choose </a:t>
            </a:r>
            <a:r>
              <a:rPr lang="en-US" altLang="da-DK" sz="900" b="1" noProof="1">
                <a:solidFill>
                  <a:schemeClr val="tx1"/>
                </a:solidFill>
                <a:latin typeface="+mn-lt"/>
                <a:cs typeface="Arial" panose="020B0604020202020204" pitchFamily="34" charset="0"/>
              </a:rPr>
              <a:t>Slides</a:t>
            </a:r>
            <a:r>
              <a:rPr lang="en-US" altLang="da-DK" sz="900" b="0" noProof="1">
                <a:solidFill>
                  <a:schemeClr val="tx1"/>
                </a:solidFill>
                <a:latin typeface="+mn-lt"/>
                <a:cs typeface="Arial" panose="020B0604020202020204" pitchFamily="34" charset="0"/>
              </a:rPr>
              <a:t> and </a:t>
            </a:r>
            <a:r>
              <a:rPr lang="en-US" altLang="da-DK" sz="900" b="1" noProof="1">
                <a:solidFill>
                  <a:schemeClr val="tx1"/>
                </a:solidFill>
                <a:latin typeface="+mn-lt"/>
                <a:cs typeface="Arial" panose="020B0604020202020204" pitchFamily="34" charset="0"/>
              </a:rPr>
              <a:t>Slide elements </a:t>
            </a:r>
            <a:r>
              <a:rPr lang="en-US" altLang="da-DK" sz="900" b="0" noProof="1">
                <a:solidFill>
                  <a:schemeClr val="tx1"/>
                </a:solidFill>
                <a:latin typeface="+mn-lt"/>
                <a:cs typeface="Arial" panose="020B0604020202020204" pitchFamily="34" charset="0"/>
              </a:rPr>
              <a:t>from the dropdown menu or from the buttons in the Templafy pane on the right side of the screen</a:t>
            </a:r>
            <a:endParaRPr lang="en-US" altLang="da-DK" sz="900" b="1" noProof="1">
              <a:solidFill>
                <a:schemeClr val="tx1"/>
              </a:solidFill>
              <a:latin typeface="+mn-lt"/>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US" sz="3200" b="0" noProof="1">
                <a:solidFill>
                  <a:schemeClr val="tx1"/>
                </a:solidFill>
                <a:latin typeface="+mj-lt"/>
                <a:cs typeface="Arial" panose="020B0604020202020204" pitchFamily="34" charset="0"/>
              </a:rPr>
              <a:t>TIPS &amp; TRICKS - YOUR USER GUIDE</a:t>
            </a:r>
          </a:p>
        </p:txBody>
      </p:sp>
      <p:pic>
        <p:nvPicPr>
          <p:cNvPr id="66" name="Picture 2" descr="C:\Users\MAV~1.SKA\AppData\Local\Temp\SNAGHTMLe48c1e.PNG">
            <a:extLst>
              <a:ext uri="{FF2B5EF4-FFF2-40B4-BE49-F238E27FC236}">
                <a16:creationId xmlns:a16="http://schemas.microsoft.com/office/drawing/2014/main" id="{DAC63350-5850-40BB-87A2-CE01481E0527}"/>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266198" y="463584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D83AD9C-98AE-450E-B202-15860002D528}"/>
              </a:ext>
            </a:extLst>
          </p:cNvPr>
          <p:cNvPicPr>
            <a:picLocks noChangeAspect="1"/>
          </p:cNvPicPr>
          <p:nvPr userDrawn="1"/>
        </p:nvPicPr>
        <p:blipFill>
          <a:blip r:embed="rId11"/>
          <a:stretch>
            <a:fillRect/>
          </a:stretch>
        </p:blipFill>
        <p:spPr>
          <a:xfrm>
            <a:off x="2866052" y="5077014"/>
            <a:ext cx="475428" cy="176762"/>
          </a:xfrm>
          <a:prstGeom prst="rect">
            <a:avLst/>
          </a:prstGeom>
        </p:spPr>
      </p:pic>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12"/>
          <a:stretch>
            <a:fillRect/>
          </a:stretch>
        </p:blipFill>
        <p:spPr>
          <a:xfrm>
            <a:off x="11266198" y="2217244"/>
            <a:ext cx="378293" cy="543366"/>
          </a:xfrm>
          <a:prstGeom prst="rect">
            <a:avLst/>
          </a:prstGeom>
        </p:spPr>
      </p:pic>
    </p:spTree>
    <p:extLst>
      <p:ext uri="{BB962C8B-B14F-4D97-AF65-F5344CB8AC3E}">
        <p14:creationId xmlns:p14="http://schemas.microsoft.com/office/powerpoint/2010/main" val="1035823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9" name="Content Placeholder 8">
            <a:extLst>
              <a:ext uri="{FF2B5EF4-FFF2-40B4-BE49-F238E27FC236}">
                <a16:creationId xmlns:a16="http://schemas.microsoft.com/office/drawing/2014/main" id="{F54091EA-6C3E-4A95-92A1-B050758AD4C9}"/>
              </a:ext>
            </a:extLst>
          </p:cNvPr>
          <p:cNvSpPr>
            <a:spLocks noGrp="1"/>
          </p:cNvSpPr>
          <p:nvPr>
            <p:ph sz="quarter" idx="21"/>
          </p:nvPr>
        </p:nvSpPr>
        <p:spPr bwMode="gray">
          <a:xfrm>
            <a:off x="263525" y="1484462"/>
            <a:ext cx="11664950" cy="4110440"/>
          </a:xfrm>
        </p:spPr>
        <p:txBody>
          <a:bodyPr lIns="0" tIns="0" r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a:extLst>
              <a:ext uri="{FF2B5EF4-FFF2-40B4-BE49-F238E27FC236}">
                <a16:creationId xmlns:a16="http://schemas.microsoft.com/office/drawing/2014/main" id="{742BE3E5-C35B-483A-9FF2-1492C28E74EC}"/>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C2C57A89-9255-4D37-ADA0-58485848A937}"/>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8" name="TextBox 7">
            <a:extLst>
              <a:ext uri="{FF2B5EF4-FFF2-40B4-BE49-F238E27FC236}">
                <a16:creationId xmlns:a16="http://schemas.microsoft.com/office/drawing/2014/main" id="{7C3482C8-98FA-4873-83FB-22680F956D6D}"/>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42795385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4400" b="0" noProof="0" dirty="0">
                <a:solidFill>
                  <a:schemeClr val="bg1"/>
                </a:solidFill>
              </a:rPr>
              <a:t>If you see any </a:t>
            </a:r>
            <a:r>
              <a:rPr lang="en-US" sz="4400" b="1" i="1" noProof="0" dirty="0">
                <a:solidFill>
                  <a:schemeClr val="bg1"/>
                </a:solidFill>
              </a:rPr>
              <a:t>layouts after this </a:t>
            </a:r>
            <a:r>
              <a:rPr lang="en-US" sz="4400" b="0" i="0" noProof="0" dirty="0">
                <a:solidFill>
                  <a:schemeClr val="bg1"/>
                </a:solidFill>
              </a:rPr>
              <a:t>one</a:t>
            </a:r>
            <a:r>
              <a:rPr lang="en-US" sz="4400" b="1" i="1" noProof="0" dirty="0">
                <a:solidFill>
                  <a:schemeClr val="bg1"/>
                </a:solidFill>
              </a:rPr>
              <a:t>,</a:t>
            </a:r>
            <a:br>
              <a:rPr lang="en-US" sz="4400" b="0" i="0" noProof="0" dirty="0">
                <a:solidFill>
                  <a:schemeClr val="bg1"/>
                </a:solidFill>
              </a:rPr>
            </a:br>
            <a:r>
              <a:rPr lang="en-US" sz="4400" b="0" noProof="0" dirty="0">
                <a:solidFill>
                  <a:schemeClr val="bg1"/>
                </a:solidFill>
              </a:rPr>
              <a:t>do not use them. These layouts </a:t>
            </a:r>
            <a:r>
              <a:rPr lang="en-US" sz="4400" b="1" i="1" u="none" noProof="0" dirty="0">
                <a:solidFill>
                  <a:schemeClr val="bg1"/>
                </a:solidFill>
              </a:rPr>
              <a:t>are not </a:t>
            </a:r>
            <a:r>
              <a:rPr lang="en-US" sz="4400" b="0" noProof="0" dirty="0">
                <a:solidFill>
                  <a:schemeClr val="bg1"/>
                </a:solidFill>
              </a:rPr>
              <a:t>part of our corporate template.</a:t>
            </a:r>
            <a:br>
              <a:rPr lang="en-US" sz="2800" b="0" noProof="0" dirty="0">
                <a:solidFill>
                  <a:schemeClr val="bg1"/>
                </a:solidFill>
              </a:rPr>
            </a:br>
            <a:br>
              <a:rPr lang="en-US" sz="2800" b="0" noProof="0" dirty="0">
                <a:solidFill>
                  <a:schemeClr val="bg1"/>
                </a:solidFill>
              </a:rPr>
            </a:br>
            <a:endParaRPr lang="en-US"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US" sz="13800" b="1" i="1" noProof="0" dirty="0">
                <a:solidFill>
                  <a:schemeClr val="bg1"/>
                </a:solidFill>
              </a:rPr>
              <a:t>Do not use </a:t>
            </a:r>
            <a:endParaRPr lang="en-US"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20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US" sz="2000" b="0" noProof="0" dirty="0">
                <a:solidFill>
                  <a:schemeClr val="bg1"/>
                </a:solidFill>
              </a:rPr>
              <a:t>Also notice: Layouts after this might contain potential confidential information.</a:t>
            </a:r>
            <a:br>
              <a:rPr lang="en-US" sz="1800" b="0" noProof="0" dirty="0">
                <a:solidFill>
                  <a:schemeClr val="bg1"/>
                </a:solidFill>
              </a:rPr>
            </a:br>
            <a:endParaRPr lang="en-US" sz="1800" b="0" noProof="0" dirty="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875270" y="6432550"/>
            <a:ext cx="2743200" cy="216000"/>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1CC16F-1C62-447A-91D5-C3D75F6D2ED0}" type="datetime3">
              <a:rPr lang="en-US" smtClean="0"/>
              <a:pPr/>
              <a:t>1 October 2021</a:t>
            </a:fld>
            <a:endParaRPr lang="en-US" dirty="0"/>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endParaRPr lang="en-US" dirty="0"/>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32111008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Agenda - 6 sections">
    <p:spTree>
      <p:nvGrpSpPr>
        <p:cNvPr id="1" name=""/>
        <p:cNvGrpSpPr/>
        <p:nvPr/>
      </p:nvGrpSpPr>
      <p:grpSpPr>
        <a:xfrm>
          <a:off x="0" y="0"/>
          <a:ext cx="0" cy="0"/>
          <a:chOff x="0" y="0"/>
          <a:chExt cx="0" cy="0"/>
        </a:xfrm>
      </p:grpSpPr>
      <p:sp>
        <p:nvSpPr>
          <p:cNvPr id="5" name="Picture Placeholder 4"/>
          <p:cNvSpPr>
            <a:spLocks noGrp="1"/>
          </p:cNvSpPr>
          <p:nvPr>
            <p:ph type="pic" sz="quarter" idx="31" hasCustomPrompt="1"/>
          </p:nvPr>
        </p:nvSpPr>
        <p:spPr>
          <a:xfrm>
            <a:off x="0" y="0"/>
            <a:ext cx="12192000" cy="6858000"/>
          </a:xfrm>
          <a:prstGeom prst="rect">
            <a:avLst/>
          </a:prstGeom>
        </p:spPr>
        <p:txBody>
          <a:bodyPr lIns="0" tIns="0" rIns="0" bIns="1368000" anchor="ctr" anchorCtr="1"/>
          <a:lstStyle>
            <a:lvl1pPr marL="0" indent="0" algn="ctr">
              <a:lnSpc>
                <a:spcPts val="1600"/>
              </a:lnSpc>
              <a:spcBef>
                <a:spcPts val="0"/>
              </a:spcBef>
              <a:buNone/>
              <a:defRPr sz="1400" baseline="0">
                <a:solidFill>
                  <a:schemeClr val="tx1"/>
                </a:solidFill>
                <a:latin typeface="ABBvoice" panose="020D0603020503020204" pitchFamily="34" charset="0"/>
                <a:ea typeface="ABBvoice" panose="020D0603020503020204" pitchFamily="34" charset="0"/>
                <a:cs typeface="ABBvoice" panose="020D0603020503020204" pitchFamily="34" charset="0"/>
              </a:defRPr>
            </a:lvl1pPr>
          </a:lstStyle>
          <a:p>
            <a:r>
              <a:rPr lang="en-US"/>
              <a:t>Click image icon below </a:t>
            </a:r>
          </a:p>
          <a:p>
            <a:r>
              <a:rPr lang="en-US"/>
              <a:t>to add picture</a:t>
            </a:r>
          </a:p>
        </p:txBody>
      </p:sp>
      <p:sp>
        <p:nvSpPr>
          <p:cNvPr id="3" name="Text Placeholder 2"/>
          <p:cNvSpPr>
            <a:spLocks noGrp="1"/>
          </p:cNvSpPr>
          <p:nvPr>
            <p:ph type="body" sz="quarter" idx="30"/>
          </p:nvPr>
        </p:nvSpPr>
        <p:spPr>
          <a:xfrm>
            <a:off x="0" y="0"/>
            <a:ext cx="4680000" cy="6858000"/>
          </a:xfrm>
          <a:prstGeom prst="rect">
            <a:avLst/>
          </a:prstGeom>
          <a:solidFill>
            <a:srgbClr val="FF000F">
              <a:alpha val="85000"/>
            </a:srgbClr>
          </a:solidFill>
        </p:spPr>
        <p:txBody>
          <a:bodyPr/>
          <a:lstStyle>
            <a:lvl1pPr marL="0" indent="0">
              <a:buNone/>
              <a:defRPr>
                <a:noFill/>
              </a:defRPr>
            </a:lvl1pPr>
          </a:lstStyle>
          <a:p>
            <a:pPr lvl="0"/>
            <a:r>
              <a:rPr lang="en-US"/>
              <a:t>Edit Master text styles</a:t>
            </a:r>
          </a:p>
        </p:txBody>
      </p:sp>
      <p:sp>
        <p:nvSpPr>
          <p:cNvPr id="16" name="Text Placeholder 20"/>
          <p:cNvSpPr>
            <a:spLocks noGrp="1"/>
          </p:cNvSpPr>
          <p:nvPr>
            <p:ph type="body" sz="quarter" idx="10" hasCustomPrompt="1"/>
          </p:nvPr>
        </p:nvSpPr>
        <p:spPr>
          <a:xfrm>
            <a:off x="1078883" y="627655"/>
            <a:ext cx="3222823" cy="264000"/>
          </a:xfrm>
          <a:prstGeom prst="rect">
            <a:avLst/>
          </a:prstGeom>
        </p:spPr>
        <p:txBody>
          <a:bodyPr lIns="0" tIns="0" rIns="0" bIns="0">
            <a:noAutofit/>
          </a:bodyPr>
          <a:lstStyle>
            <a:lvl1pPr marL="0" indent="0">
              <a:buNone/>
              <a:defRPr sz="2000" b="1" i="0">
                <a:solidFill>
                  <a:schemeClr val="bg1"/>
                </a:solidFill>
                <a:latin typeface="ABBvoice" charset="0"/>
                <a:ea typeface="ABBvoice" charset="0"/>
                <a:cs typeface="ABBvoice" charset="0"/>
              </a:defRPr>
            </a:lvl1pPr>
          </a:lstStyle>
          <a:p>
            <a:pPr lvl="0"/>
            <a:r>
              <a:rPr lang="en-US"/>
              <a:t>Section Title</a:t>
            </a:r>
          </a:p>
        </p:txBody>
      </p:sp>
      <p:sp>
        <p:nvSpPr>
          <p:cNvPr id="17" name="Text Placeholder 20"/>
          <p:cNvSpPr>
            <a:spLocks noGrp="1"/>
          </p:cNvSpPr>
          <p:nvPr>
            <p:ph type="body" sz="quarter" idx="11" hasCustomPrompt="1"/>
          </p:nvPr>
        </p:nvSpPr>
        <p:spPr>
          <a:xfrm>
            <a:off x="1078883" y="913766"/>
            <a:ext cx="3222823" cy="166199"/>
          </a:xfrm>
          <a:prstGeom prst="rect">
            <a:avLst/>
          </a:prstGeom>
        </p:spPr>
        <p:txBody>
          <a:bodyPr wrap="square" lIns="0" tIns="0" rIns="0" bIns="0">
            <a:spAutoFit/>
          </a:bodyPr>
          <a:lstStyle>
            <a:lvl1pPr marL="0" indent="0">
              <a:buNone/>
              <a:defRPr sz="1200" b="0" i="0">
                <a:solidFill>
                  <a:schemeClr val="bg1"/>
                </a:solidFill>
                <a:latin typeface="ABBvoice" charset="0"/>
                <a:ea typeface="ABBvoice" charset="0"/>
                <a:cs typeface="ABBvoice" charset="0"/>
              </a:defRPr>
            </a:lvl1pPr>
          </a:lstStyle>
          <a:p>
            <a:pPr lvl="0"/>
            <a:r>
              <a:rPr lang="en-US"/>
              <a:t>Section Title</a:t>
            </a:r>
          </a:p>
        </p:txBody>
      </p:sp>
      <p:sp>
        <p:nvSpPr>
          <p:cNvPr id="18" name="Text Placeholder 20"/>
          <p:cNvSpPr>
            <a:spLocks noGrp="1"/>
          </p:cNvSpPr>
          <p:nvPr>
            <p:ph type="body" sz="quarter" idx="12" hasCustomPrompt="1"/>
          </p:nvPr>
        </p:nvSpPr>
        <p:spPr>
          <a:xfrm>
            <a:off x="1078883" y="1659628"/>
            <a:ext cx="3222823" cy="264000"/>
          </a:xfrm>
          <a:prstGeom prst="rect">
            <a:avLst/>
          </a:prstGeom>
        </p:spPr>
        <p:txBody>
          <a:bodyPr lIns="0" tIns="0" rIns="0" bIns="0">
            <a:noAutofit/>
          </a:bodyPr>
          <a:lstStyle>
            <a:lvl1pPr marL="0" indent="0">
              <a:buNone/>
              <a:defRPr sz="2000" b="1" i="0">
                <a:solidFill>
                  <a:schemeClr val="bg1"/>
                </a:solidFill>
                <a:latin typeface="ABBvoice" charset="0"/>
                <a:ea typeface="ABBvoice" charset="0"/>
                <a:cs typeface="ABBvoice" charset="0"/>
              </a:defRPr>
            </a:lvl1pPr>
          </a:lstStyle>
          <a:p>
            <a:pPr lvl="0"/>
            <a:r>
              <a:rPr lang="en-US"/>
              <a:t>Section Title</a:t>
            </a:r>
          </a:p>
        </p:txBody>
      </p:sp>
      <p:sp>
        <p:nvSpPr>
          <p:cNvPr id="19" name="Text Placeholder 20"/>
          <p:cNvSpPr>
            <a:spLocks noGrp="1"/>
          </p:cNvSpPr>
          <p:nvPr>
            <p:ph type="body" sz="quarter" idx="13" hasCustomPrompt="1"/>
          </p:nvPr>
        </p:nvSpPr>
        <p:spPr>
          <a:xfrm>
            <a:off x="1078883" y="1934661"/>
            <a:ext cx="3222823" cy="169024"/>
          </a:xfrm>
          <a:prstGeom prst="rect">
            <a:avLst/>
          </a:prstGeom>
        </p:spPr>
        <p:txBody>
          <a:bodyPr wrap="square" lIns="0" tIns="0" rIns="0" bIns="0">
            <a:spAutoFit/>
          </a:bodyPr>
          <a:lstStyle>
            <a:lvl1pPr marL="0" indent="0">
              <a:buNone/>
              <a:defRPr sz="1200" b="0" i="0">
                <a:solidFill>
                  <a:schemeClr val="bg1"/>
                </a:solidFill>
                <a:latin typeface="ABBvoice" charset="0"/>
                <a:ea typeface="ABBvoice" charset="0"/>
                <a:cs typeface="ABBvoice" charset="0"/>
              </a:defRPr>
            </a:lvl1pPr>
          </a:lstStyle>
          <a:p>
            <a:pPr lvl="0"/>
            <a:r>
              <a:rPr lang="en-US"/>
              <a:t>Section Title</a:t>
            </a:r>
          </a:p>
        </p:txBody>
      </p:sp>
      <p:sp>
        <p:nvSpPr>
          <p:cNvPr id="20" name="Text Placeholder 20"/>
          <p:cNvSpPr>
            <a:spLocks noGrp="1"/>
          </p:cNvSpPr>
          <p:nvPr>
            <p:ph type="body" sz="quarter" idx="14" hasCustomPrompt="1"/>
          </p:nvPr>
        </p:nvSpPr>
        <p:spPr>
          <a:xfrm>
            <a:off x="1078883" y="2655718"/>
            <a:ext cx="3222823" cy="264000"/>
          </a:xfrm>
          <a:prstGeom prst="rect">
            <a:avLst/>
          </a:prstGeom>
        </p:spPr>
        <p:txBody>
          <a:bodyPr lIns="0" tIns="0" rIns="0" bIns="0">
            <a:noAutofit/>
          </a:bodyPr>
          <a:lstStyle>
            <a:lvl1pPr marL="0" indent="0">
              <a:buNone/>
              <a:defRPr sz="2000" b="1" i="0">
                <a:solidFill>
                  <a:schemeClr val="bg1"/>
                </a:solidFill>
                <a:latin typeface="ABBvoice" charset="0"/>
                <a:ea typeface="ABBvoice" charset="0"/>
                <a:cs typeface="ABBvoice" charset="0"/>
              </a:defRPr>
            </a:lvl1pPr>
          </a:lstStyle>
          <a:p>
            <a:pPr lvl="0"/>
            <a:r>
              <a:rPr lang="en-US"/>
              <a:t>Section Title</a:t>
            </a:r>
          </a:p>
        </p:txBody>
      </p:sp>
      <p:sp>
        <p:nvSpPr>
          <p:cNvPr id="21" name="Text Placeholder 20"/>
          <p:cNvSpPr>
            <a:spLocks noGrp="1"/>
          </p:cNvSpPr>
          <p:nvPr>
            <p:ph type="body" sz="quarter" idx="15" hasCustomPrompt="1"/>
          </p:nvPr>
        </p:nvSpPr>
        <p:spPr>
          <a:xfrm>
            <a:off x="1078883" y="2929068"/>
            <a:ext cx="3222823" cy="166199"/>
          </a:xfrm>
          <a:prstGeom prst="rect">
            <a:avLst/>
          </a:prstGeom>
        </p:spPr>
        <p:txBody>
          <a:bodyPr wrap="square" lIns="0" tIns="0" rIns="0" bIns="0">
            <a:spAutoFit/>
          </a:bodyPr>
          <a:lstStyle>
            <a:lvl1pPr marL="0" indent="0">
              <a:buNone/>
              <a:defRPr sz="1200" b="0" i="0">
                <a:solidFill>
                  <a:schemeClr val="bg1"/>
                </a:solidFill>
                <a:latin typeface="ABBvoice" charset="0"/>
                <a:ea typeface="ABBvoice" charset="0"/>
                <a:cs typeface="ABBvoice" charset="0"/>
              </a:defRPr>
            </a:lvl1pPr>
          </a:lstStyle>
          <a:p>
            <a:pPr lvl="0"/>
            <a:r>
              <a:rPr lang="en-US"/>
              <a:t>Section Title</a:t>
            </a:r>
          </a:p>
        </p:txBody>
      </p:sp>
      <p:sp>
        <p:nvSpPr>
          <p:cNvPr id="22" name="Text Placeholder 20"/>
          <p:cNvSpPr>
            <a:spLocks noGrp="1"/>
          </p:cNvSpPr>
          <p:nvPr>
            <p:ph type="body" sz="quarter" idx="16" hasCustomPrompt="1"/>
          </p:nvPr>
        </p:nvSpPr>
        <p:spPr>
          <a:xfrm>
            <a:off x="1078883" y="3674011"/>
            <a:ext cx="3222823" cy="264000"/>
          </a:xfrm>
          <a:prstGeom prst="rect">
            <a:avLst/>
          </a:prstGeom>
        </p:spPr>
        <p:txBody>
          <a:bodyPr lIns="0" tIns="0" rIns="0" bIns="0">
            <a:noAutofit/>
          </a:bodyPr>
          <a:lstStyle>
            <a:lvl1pPr marL="0" indent="0">
              <a:buNone/>
              <a:defRPr sz="2000" b="1" i="0">
                <a:solidFill>
                  <a:schemeClr val="bg1"/>
                </a:solidFill>
                <a:latin typeface="ABBvoice" charset="0"/>
                <a:ea typeface="ABBvoice" charset="0"/>
                <a:cs typeface="ABBvoice" charset="0"/>
              </a:defRPr>
            </a:lvl1pPr>
          </a:lstStyle>
          <a:p>
            <a:pPr lvl="0"/>
            <a:r>
              <a:rPr lang="en-US"/>
              <a:t>Section Title</a:t>
            </a:r>
          </a:p>
        </p:txBody>
      </p:sp>
      <p:sp>
        <p:nvSpPr>
          <p:cNvPr id="23" name="Text Placeholder 20"/>
          <p:cNvSpPr>
            <a:spLocks noGrp="1"/>
          </p:cNvSpPr>
          <p:nvPr>
            <p:ph type="body" sz="quarter" idx="17" hasCustomPrompt="1"/>
          </p:nvPr>
        </p:nvSpPr>
        <p:spPr>
          <a:xfrm>
            <a:off x="1078883" y="3966222"/>
            <a:ext cx="3222823" cy="166199"/>
          </a:xfrm>
          <a:prstGeom prst="rect">
            <a:avLst/>
          </a:prstGeom>
        </p:spPr>
        <p:txBody>
          <a:bodyPr wrap="square" lIns="0" tIns="0" rIns="0" bIns="0">
            <a:spAutoFit/>
          </a:bodyPr>
          <a:lstStyle>
            <a:lvl1pPr marL="0" indent="0">
              <a:buNone/>
              <a:defRPr sz="1200" b="0" i="0">
                <a:solidFill>
                  <a:schemeClr val="bg1"/>
                </a:solidFill>
                <a:latin typeface="ABBvoice" charset="0"/>
                <a:ea typeface="ABBvoice" charset="0"/>
                <a:cs typeface="ABBvoice" charset="0"/>
              </a:defRPr>
            </a:lvl1pPr>
          </a:lstStyle>
          <a:p>
            <a:pPr lvl="0"/>
            <a:r>
              <a:rPr lang="en-US"/>
              <a:t>Section Title</a:t>
            </a:r>
          </a:p>
        </p:txBody>
      </p:sp>
      <p:sp>
        <p:nvSpPr>
          <p:cNvPr id="24" name="Text Placeholder 20"/>
          <p:cNvSpPr>
            <a:spLocks noGrp="1"/>
          </p:cNvSpPr>
          <p:nvPr>
            <p:ph type="body" sz="quarter" idx="18" hasCustomPrompt="1"/>
          </p:nvPr>
        </p:nvSpPr>
        <p:spPr>
          <a:xfrm>
            <a:off x="1078883" y="4675687"/>
            <a:ext cx="3222823" cy="264000"/>
          </a:xfrm>
          <a:prstGeom prst="rect">
            <a:avLst/>
          </a:prstGeom>
        </p:spPr>
        <p:txBody>
          <a:bodyPr lIns="0" tIns="0" rIns="0" bIns="0">
            <a:noAutofit/>
          </a:bodyPr>
          <a:lstStyle>
            <a:lvl1pPr marL="0" indent="0">
              <a:buNone/>
              <a:defRPr sz="2000" b="1" i="0">
                <a:solidFill>
                  <a:schemeClr val="bg1"/>
                </a:solidFill>
                <a:latin typeface="ABBvoice" charset="0"/>
                <a:ea typeface="ABBvoice" charset="0"/>
                <a:cs typeface="ABBvoice" charset="0"/>
              </a:defRPr>
            </a:lvl1pPr>
          </a:lstStyle>
          <a:p>
            <a:pPr lvl="0"/>
            <a:r>
              <a:rPr lang="en-US"/>
              <a:t>Section Title</a:t>
            </a:r>
          </a:p>
        </p:txBody>
      </p:sp>
      <p:sp>
        <p:nvSpPr>
          <p:cNvPr id="25" name="Text Placeholder 20"/>
          <p:cNvSpPr>
            <a:spLocks noGrp="1"/>
          </p:cNvSpPr>
          <p:nvPr>
            <p:ph type="body" sz="quarter" idx="19" hasCustomPrompt="1"/>
          </p:nvPr>
        </p:nvSpPr>
        <p:spPr>
          <a:xfrm>
            <a:off x="1078883" y="4949037"/>
            <a:ext cx="3222823" cy="166199"/>
          </a:xfrm>
          <a:prstGeom prst="rect">
            <a:avLst/>
          </a:prstGeom>
        </p:spPr>
        <p:txBody>
          <a:bodyPr wrap="square" lIns="0" tIns="0" rIns="0" bIns="0">
            <a:spAutoFit/>
          </a:bodyPr>
          <a:lstStyle>
            <a:lvl1pPr marL="0" indent="0">
              <a:buNone/>
              <a:defRPr sz="1200" b="0" i="0">
                <a:solidFill>
                  <a:schemeClr val="bg1"/>
                </a:solidFill>
                <a:latin typeface="ABBvoice" charset="0"/>
                <a:ea typeface="ABBvoice" charset="0"/>
                <a:cs typeface="ABBvoice" charset="0"/>
              </a:defRPr>
            </a:lvl1pPr>
          </a:lstStyle>
          <a:p>
            <a:pPr lvl="0"/>
            <a:r>
              <a:rPr lang="en-US"/>
              <a:t>Section Title</a:t>
            </a:r>
          </a:p>
        </p:txBody>
      </p:sp>
      <p:sp>
        <p:nvSpPr>
          <p:cNvPr id="26" name="Text Placeholder 20"/>
          <p:cNvSpPr>
            <a:spLocks noGrp="1"/>
          </p:cNvSpPr>
          <p:nvPr>
            <p:ph type="body" sz="quarter" idx="20" hasCustomPrompt="1"/>
          </p:nvPr>
        </p:nvSpPr>
        <p:spPr>
          <a:xfrm>
            <a:off x="1078883" y="5688394"/>
            <a:ext cx="3222823" cy="264000"/>
          </a:xfrm>
          <a:prstGeom prst="rect">
            <a:avLst/>
          </a:prstGeom>
        </p:spPr>
        <p:txBody>
          <a:bodyPr lIns="0" tIns="0" rIns="0" bIns="0">
            <a:noAutofit/>
          </a:bodyPr>
          <a:lstStyle>
            <a:lvl1pPr marL="0" indent="0">
              <a:buNone/>
              <a:defRPr sz="2000" b="1" i="0">
                <a:solidFill>
                  <a:schemeClr val="bg1"/>
                </a:solidFill>
                <a:latin typeface="ABBvoice" charset="0"/>
                <a:ea typeface="ABBvoice" charset="0"/>
                <a:cs typeface="ABBvoice" charset="0"/>
              </a:defRPr>
            </a:lvl1pPr>
          </a:lstStyle>
          <a:p>
            <a:pPr lvl="0"/>
            <a:r>
              <a:rPr lang="en-US"/>
              <a:t>Section Title</a:t>
            </a:r>
          </a:p>
        </p:txBody>
      </p:sp>
      <p:sp>
        <p:nvSpPr>
          <p:cNvPr id="27" name="Text Placeholder 20"/>
          <p:cNvSpPr>
            <a:spLocks noGrp="1"/>
          </p:cNvSpPr>
          <p:nvPr>
            <p:ph type="body" sz="quarter" idx="21" hasCustomPrompt="1"/>
          </p:nvPr>
        </p:nvSpPr>
        <p:spPr>
          <a:xfrm>
            <a:off x="1078883" y="5952394"/>
            <a:ext cx="3222823" cy="166199"/>
          </a:xfrm>
          <a:prstGeom prst="rect">
            <a:avLst/>
          </a:prstGeom>
        </p:spPr>
        <p:txBody>
          <a:bodyPr wrap="square" lIns="0" tIns="0" rIns="0" bIns="0">
            <a:spAutoFit/>
          </a:bodyPr>
          <a:lstStyle>
            <a:lvl1pPr marL="0" indent="0">
              <a:buNone/>
              <a:defRPr sz="1200" b="0" i="0">
                <a:solidFill>
                  <a:schemeClr val="bg1"/>
                </a:solidFill>
                <a:latin typeface="ABBvoice" charset="0"/>
                <a:ea typeface="ABBvoice" charset="0"/>
                <a:cs typeface="ABBvoice" charset="0"/>
              </a:defRPr>
            </a:lvl1pPr>
          </a:lstStyle>
          <a:p>
            <a:pPr lvl="0"/>
            <a:r>
              <a:rPr lang="en-US"/>
              <a:t>Section Title</a:t>
            </a:r>
          </a:p>
        </p:txBody>
      </p:sp>
      <p:sp>
        <p:nvSpPr>
          <p:cNvPr id="28" name="Text Placeholder 20">
            <a:extLst>
              <a:ext uri="{FF2B5EF4-FFF2-40B4-BE49-F238E27FC236}">
                <a16:creationId xmlns:a16="http://schemas.microsoft.com/office/drawing/2014/main" id="{48C5C4CE-FF82-064D-BE07-B10ABE3378E1}"/>
              </a:ext>
            </a:extLst>
          </p:cNvPr>
          <p:cNvSpPr>
            <a:spLocks noGrp="1"/>
          </p:cNvSpPr>
          <p:nvPr>
            <p:ph type="body" sz="quarter" idx="23" hasCustomPrompt="1"/>
          </p:nvPr>
        </p:nvSpPr>
        <p:spPr>
          <a:xfrm>
            <a:off x="348823" y="355845"/>
            <a:ext cx="493060" cy="998214"/>
          </a:xfrm>
          <a:prstGeom prst="rect">
            <a:avLst/>
          </a:prstGeom>
        </p:spPr>
        <p:txBody>
          <a:bodyPr lIns="0" tIns="0" rIns="0" bIns="0">
            <a:noAutofit/>
          </a:bodyPr>
          <a:lstStyle>
            <a:lvl1pPr marL="0" indent="0" algn="ctr">
              <a:buNone/>
              <a:defRPr sz="8000" b="1" i="0">
                <a:solidFill>
                  <a:schemeClr val="bg1"/>
                </a:solidFill>
                <a:latin typeface="ABBvoice" charset="0"/>
                <a:ea typeface="ABBvoice" charset="0"/>
                <a:cs typeface="ABBvoice" charset="0"/>
              </a:defRPr>
            </a:lvl1pPr>
          </a:lstStyle>
          <a:p>
            <a:pPr lvl="0"/>
            <a:r>
              <a:rPr lang="en-US"/>
              <a:t>1</a:t>
            </a:r>
          </a:p>
        </p:txBody>
      </p:sp>
      <p:sp>
        <p:nvSpPr>
          <p:cNvPr id="29" name="Text Placeholder 20">
            <a:extLst>
              <a:ext uri="{FF2B5EF4-FFF2-40B4-BE49-F238E27FC236}">
                <a16:creationId xmlns:a16="http://schemas.microsoft.com/office/drawing/2014/main" id="{D3D4F84E-007B-5D45-A7CE-B5D0A517F184}"/>
              </a:ext>
            </a:extLst>
          </p:cNvPr>
          <p:cNvSpPr>
            <a:spLocks noGrp="1"/>
          </p:cNvSpPr>
          <p:nvPr>
            <p:ph type="body" sz="quarter" idx="25" hasCustomPrompt="1"/>
          </p:nvPr>
        </p:nvSpPr>
        <p:spPr>
          <a:xfrm>
            <a:off x="348823" y="1360576"/>
            <a:ext cx="493060" cy="998214"/>
          </a:xfrm>
          <a:prstGeom prst="rect">
            <a:avLst/>
          </a:prstGeom>
        </p:spPr>
        <p:txBody>
          <a:bodyPr lIns="0" tIns="0" rIns="0" bIns="0">
            <a:noAutofit/>
          </a:bodyPr>
          <a:lstStyle>
            <a:lvl1pPr marL="0" indent="0" algn="ctr">
              <a:buNone/>
              <a:defRPr sz="8000" b="1" i="0">
                <a:solidFill>
                  <a:schemeClr val="bg1"/>
                </a:solidFill>
                <a:latin typeface="ABBvoice" charset="0"/>
                <a:ea typeface="ABBvoice" charset="0"/>
                <a:cs typeface="ABBvoice" charset="0"/>
              </a:defRPr>
            </a:lvl1pPr>
          </a:lstStyle>
          <a:p>
            <a:pPr lvl="0"/>
            <a:r>
              <a:rPr lang="en-US"/>
              <a:t>2</a:t>
            </a:r>
          </a:p>
        </p:txBody>
      </p:sp>
      <p:sp>
        <p:nvSpPr>
          <p:cNvPr id="30" name="Text Placeholder 20">
            <a:extLst>
              <a:ext uri="{FF2B5EF4-FFF2-40B4-BE49-F238E27FC236}">
                <a16:creationId xmlns:a16="http://schemas.microsoft.com/office/drawing/2014/main" id="{90D58B0D-12DE-B543-9B3F-DFE807885AC0}"/>
              </a:ext>
            </a:extLst>
          </p:cNvPr>
          <p:cNvSpPr>
            <a:spLocks noGrp="1"/>
          </p:cNvSpPr>
          <p:nvPr>
            <p:ph type="body" sz="quarter" idx="26" hasCustomPrompt="1"/>
          </p:nvPr>
        </p:nvSpPr>
        <p:spPr>
          <a:xfrm>
            <a:off x="348823" y="2371147"/>
            <a:ext cx="493060" cy="998214"/>
          </a:xfrm>
          <a:prstGeom prst="rect">
            <a:avLst/>
          </a:prstGeom>
        </p:spPr>
        <p:txBody>
          <a:bodyPr lIns="0" tIns="0" rIns="0" bIns="0">
            <a:noAutofit/>
          </a:bodyPr>
          <a:lstStyle>
            <a:lvl1pPr marL="0" indent="0" algn="ctr">
              <a:buNone/>
              <a:defRPr sz="8000" b="1" i="0">
                <a:solidFill>
                  <a:schemeClr val="bg1"/>
                </a:solidFill>
                <a:latin typeface="ABBvoice" charset="0"/>
                <a:ea typeface="ABBvoice" charset="0"/>
                <a:cs typeface="ABBvoice" charset="0"/>
              </a:defRPr>
            </a:lvl1pPr>
          </a:lstStyle>
          <a:p>
            <a:pPr lvl="0"/>
            <a:r>
              <a:rPr lang="en-US"/>
              <a:t>3</a:t>
            </a:r>
          </a:p>
        </p:txBody>
      </p:sp>
      <p:sp>
        <p:nvSpPr>
          <p:cNvPr id="31" name="Text Placeholder 20">
            <a:extLst>
              <a:ext uri="{FF2B5EF4-FFF2-40B4-BE49-F238E27FC236}">
                <a16:creationId xmlns:a16="http://schemas.microsoft.com/office/drawing/2014/main" id="{375D26E5-5D8A-464D-98CB-59967DE88037}"/>
              </a:ext>
            </a:extLst>
          </p:cNvPr>
          <p:cNvSpPr>
            <a:spLocks noGrp="1"/>
          </p:cNvSpPr>
          <p:nvPr>
            <p:ph type="body" sz="quarter" idx="27" hasCustomPrompt="1"/>
          </p:nvPr>
        </p:nvSpPr>
        <p:spPr>
          <a:xfrm>
            <a:off x="348823" y="3371936"/>
            <a:ext cx="493060" cy="998214"/>
          </a:xfrm>
          <a:prstGeom prst="rect">
            <a:avLst/>
          </a:prstGeom>
        </p:spPr>
        <p:txBody>
          <a:bodyPr lIns="0" tIns="0" rIns="0" bIns="0">
            <a:noAutofit/>
          </a:bodyPr>
          <a:lstStyle>
            <a:lvl1pPr marL="0" indent="0" algn="ctr">
              <a:buNone/>
              <a:defRPr sz="8000" b="1" i="0">
                <a:solidFill>
                  <a:schemeClr val="bg1"/>
                </a:solidFill>
                <a:latin typeface="ABBvoice" charset="0"/>
                <a:ea typeface="ABBvoice" charset="0"/>
                <a:cs typeface="ABBvoice" charset="0"/>
              </a:defRPr>
            </a:lvl1pPr>
          </a:lstStyle>
          <a:p>
            <a:pPr lvl="0"/>
            <a:r>
              <a:rPr lang="en-US"/>
              <a:t>4</a:t>
            </a:r>
          </a:p>
        </p:txBody>
      </p:sp>
      <p:sp>
        <p:nvSpPr>
          <p:cNvPr id="32" name="Text Placeholder 20">
            <a:extLst>
              <a:ext uri="{FF2B5EF4-FFF2-40B4-BE49-F238E27FC236}">
                <a16:creationId xmlns:a16="http://schemas.microsoft.com/office/drawing/2014/main" id="{8D7DBA5C-05FD-CA43-A2BB-8631C4074EE2}"/>
              </a:ext>
            </a:extLst>
          </p:cNvPr>
          <p:cNvSpPr>
            <a:spLocks noGrp="1"/>
          </p:cNvSpPr>
          <p:nvPr>
            <p:ph type="body" sz="quarter" idx="28" hasCustomPrompt="1"/>
          </p:nvPr>
        </p:nvSpPr>
        <p:spPr>
          <a:xfrm>
            <a:off x="348823" y="4376750"/>
            <a:ext cx="493060" cy="998214"/>
          </a:xfrm>
          <a:prstGeom prst="rect">
            <a:avLst/>
          </a:prstGeom>
        </p:spPr>
        <p:txBody>
          <a:bodyPr lIns="0" tIns="0" rIns="0" bIns="0">
            <a:noAutofit/>
          </a:bodyPr>
          <a:lstStyle>
            <a:lvl1pPr marL="0" indent="0" algn="ctr">
              <a:buNone/>
              <a:defRPr sz="8000" b="1" i="0">
                <a:solidFill>
                  <a:schemeClr val="bg1"/>
                </a:solidFill>
                <a:latin typeface="ABBvoice" charset="0"/>
                <a:ea typeface="ABBvoice" charset="0"/>
                <a:cs typeface="ABBvoice" charset="0"/>
              </a:defRPr>
            </a:lvl1pPr>
          </a:lstStyle>
          <a:p>
            <a:pPr lvl="0"/>
            <a:r>
              <a:rPr lang="en-US"/>
              <a:t>5</a:t>
            </a:r>
          </a:p>
        </p:txBody>
      </p:sp>
      <p:sp>
        <p:nvSpPr>
          <p:cNvPr id="33" name="Text Placeholder 20">
            <a:extLst>
              <a:ext uri="{FF2B5EF4-FFF2-40B4-BE49-F238E27FC236}">
                <a16:creationId xmlns:a16="http://schemas.microsoft.com/office/drawing/2014/main" id="{BFEE4AE4-80D2-CF41-BB68-5C97A0B00E7C}"/>
              </a:ext>
            </a:extLst>
          </p:cNvPr>
          <p:cNvSpPr>
            <a:spLocks noGrp="1"/>
          </p:cNvSpPr>
          <p:nvPr>
            <p:ph type="body" sz="quarter" idx="29" hasCustomPrompt="1"/>
          </p:nvPr>
        </p:nvSpPr>
        <p:spPr>
          <a:xfrm>
            <a:off x="348823" y="5383574"/>
            <a:ext cx="493060" cy="998214"/>
          </a:xfrm>
          <a:prstGeom prst="rect">
            <a:avLst/>
          </a:prstGeom>
        </p:spPr>
        <p:txBody>
          <a:bodyPr lIns="0" tIns="0" rIns="0" bIns="0">
            <a:noAutofit/>
          </a:bodyPr>
          <a:lstStyle>
            <a:lvl1pPr marL="0" indent="0" algn="ctr">
              <a:buNone/>
              <a:defRPr sz="8000" b="1" i="0">
                <a:solidFill>
                  <a:schemeClr val="bg1"/>
                </a:solidFill>
                <a:latin typeface="ABBvoice" charset="0"/>
                <a:ea typeface="ABBvoice" charset="0"/>
                <a:cs typeface="ABBvoice" charset="0"/>
              </a:defRPr>
            </a:lvl1pPr>
          </a:lstStyle>
          <a:p>
            <a:pPr lvl="0"/>
            <a:r>
              <a:rPr lang="en-US"/>
              <a:t>6</a:t>
            </a:r>
          </a:p>
        </p:txBody>
      </p:sp>
    </p:spTree>
    <p:extLst>
      <p:ext uri="{BB962C8B-B14F-4D97-AF65-F5344CB8AC3E}">
        <p14:creationId xmlns:p14="http://schemas.microsoft.com/office/powerpoint/2010/main" val="174393710"/>
      </p:ext>
    </p:extLst>
  </p:cSld>
  <p:clrMapOvr>
    <a:masterClrMapping/>
  </p:clrMapOvr>
  <p:extLst>
    <p:ext uri="{DCECCB84-F9BA-43D5-87BE-67443E8EF086}">
      <p15:sldGuideLst xmlns:p15="http://schemas.microsoft.com/office/powerpoint/2012/main">
        <p15:guide id="1" orient="horz" pos="2160">
          <p15:clr>
            <a:srgbClr val="FBAE40"/>
          </p15:clr>
        </p15:guide>
        <p15:guide id="2" pos="247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4_Cover Slide 2">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F6E30BC1-8BFA-47DB-9F4D-44BD42630377}"/>
              </a:ext>
            </a:extLst>
          </p:cNvPr>
          <p:cNvSpPr>
            <a:spLocks noGrp="1"/>
          </p:cNvSpPr>
          <p:nvPr>
            <p:ph type="pic" sz="quarter" idx="13"/>
          </p:nvPr>
        </p:nvSpPr>
        <p:spPr>
          <a:xfrm>
            <a:off x="4" y="2"/>
            <a:ext cx="12191997" cy="4738687"/>
          </a:xfrm>
          <a:custGeom>
            <a:avLst/>
            <a:gdLst>
              <a:gd name="connsiteX0" fmla="*/ 11680484 w 12191997"/>
              <a:gd name="connsiteY0" fmla="*/ 528222 h 4738687"/>
              <a:gd name="connsiteX1" fmla="*/ 11680484 w 12191997"/>
              <a:gd name="connsiteY1" fmla="*/ 690067 h 4738687"/>
              <a:gd name="connsiteX2" fmla="*/ 11778340 w 12191997"/>
              <a:gd name="connsiteY2" fmla="*/ 690067 h 4738687"/>
              <a:gd name="connsiteX3" fmla="*/ 11778340 w 12191997"/>
              <a:gd name="connsiteY3" fmla="*/ 528222 h 4738687"/>
              <a:gd name="connsiteX4" fmla="*/ 11901903 w 12191997"/>
              <a:gd name="connsiteY4" fmla="*/ 528222 h 4738687"/>
              <a:gd name="connsiteX5" fmla="*/ 11788419 w 12191997"/>
              <a:gd name="connsiteY5" fmla="*/ 528562 h 4738687"/>
              <a:gd name="connsiteX6" fmla="*/ 11788419 w 12191997"/>
              <a:gd name="connsiteY6" fmla="*/ 690067 h 4738687"/>
              <a:gd name="connsiteX7" fmla="*/ 11808352 w 12191997"/>
              <a:gd name="connsiteY7" fmla="*/ 690067 h 4738687"/>
              <a:gd name="connsiteX8" fmla="*/ 11916615 w 12191997"/>
              <a:gd name="connsiteY8" fmla="*/ 591757 h 4738687"/>
              <a:gd name="connsiteX9" fmla="*/ 11916627 w 12191997"/>
              <a:gd name="connsiteY9" fmla="*/ 582133 h 4738687"/>
              <a:gd name="connsiteX10" fmla="*/ 11901903 w 12191997"/>
              <a:gd name="connsiteY10" fmla="*/ 528222 h 4738687"/>
              <a:gd name="connsiteX11" fmla="*/ 11100379 w 12191997"/>
              <a:gd name="connsiteY11" fmla="*/ 528222 h 4738687"/>
              <a:gd name="connsiteX12" fmla="*/ 11043071 w 12191997"/>
              <a:gd name="connsiteY12" fmla="*/ 690067 h 4738687"/>
              <a:gd name="connsiteX13" fmla="*/ 11127448 w 12191997"/>
              <a:gd name="connsiteY13" fmla="*/ 690067 h 4738687"/>
              <a:gd name="connsiteX14" fmla="*/ 11151005 w 12191997"/>
              <a:gd name="connsiteY14" fmla="*/ 622565 h 4738687"/>
              <a:gd name="connsiteX15" fmla="*/ 11205029 w 12191997"/>
              <a:gd name="connsiteY15" fmla="*/ 622565 h 4738687"/>
              <a:gd name="connsiteX16" fmla="*/ 11205029 w 12191997"/>
              <a:gd name="connsiteY16" fmla="*/ 528222 h 4738687"/>
              <a:gd name="connsiteX17" fmla="*/ 11215109 w 12191997"/>
              <a:gd name="connsiteY17" fmla="*/ 528222 h 4738687"/>
              <a:gd name="connsiteX18" fmla="*/ 11215109 w 12191997"/>
              <a:gd name="connsiteY18" fmla="*/ 622565 h 4738687"/>
              <a:gd name="connsiteX19" fmla="*/ 11269133 w 12191997"/>
              <a:gd name="connsiteY19" fmla="*/ 622565 h 4738687"/>
              <a:gd name="connsiteX20" fmla="*/ 11292690 w 12191997"/>
              <a:gd name="connsiteY20" fmla="*/ 690067 h 4738687"/>
              <a:gd name="connsiteX21" fmla="*/ 11376954 w 12191997"/>
              <a:gd name="connsiteY21" fmla="*/ 690067 h 4738687"/>
              <a:gd name="connsiteX22" fmla="*/ 11319759 w 12191997"/>
              <a:gd name="connsiteY22" fmla="*/ 528222 h 4738687"/>
              <a:gd name="connsiteX23" fmla="*/ 11625328 w 12191997"/>
              <a:gd name="connsiteY23" fmla="*/ 528222 h 4738687"/>
              <a:gd name="connsiteX24" fmla="*/ 11511957 w 12191997"/>
              <a:gd name="connsiteY24" fmla="*/ 528562 h 4738687"/>
              <a:gd name="connsiteX25" fmla="*/ 11511957 w 12191997"/>
              <a:gd name="connsiteY25" fmla="*/ 690067 h 4738687"/>
              <a:gd name="connsiteX26" fmla="*/ 11531777 w 12191997"/>
              <a:gd name="connsiteY26" fmla="*/ 690067 h 4738687"/>
              <a:gd name="connsiteX27" fmla="*/ 11640040 w 12191997"/>
              <a:gd name="connsiteY27" fmla="*/ 591757 h 4738687"/>
              <a:gd name="connsiteX28" fmla="*/ 11640052 w 12191997"/>
              <a:gd name="connsiteY28" fmla="*/ 582133 h 4738687"/>
              <a:gd name="connsiteX29" fmla="*/ 11625328 w 12191997"/>
              <a:gd name="connsiteY29" fmla="*/ 528222 h 4738687"/>
              <a:gd name="connsiteX30" fmla="*/ 11404023 w 12191997"/>
              <a:gd name="connsiteY30" fmla="*/ 528222 h 4738687"/>
              <a:gd name="connsiteX31" fmla="*/ 11404023 w 12191997"/>
              <a:gd name="connsiteY31" fmla="*/ 690067 h 4738687"/>
              <a:gd name="connsiteX32" fmla="*/ 11501878 w 12191997"/>
              <a:gd name="connsiteY32" fmla="*/ 690067 h 4738687"/>
              <a:gd name="connsiteX33" fmla="*/ 11501878 w 12191997"/>
              <a:gd name="connsiteY33" fmla="*/ 528222 h 4738687"/>
              <a:gd name="connsiteX34" fmla="*/ 9340585 w 12191997"/>
              <a:gd name="connsiteY34" fmla="*/ 417457 h 4738687"/>
              <a:gd name="connsiteX35" fmla="*/ 9399592 w 12191997"/>
              <a:gd name="connsiteY35" fmla="*/ 562539 h 4738687"/>
              <a:gd name="connsiteX36" fmla="*/ 9281465 w 12191997"/>
              <a:gd name="connsiteY36" fmla="*/ 562539 h 4738687"/>
              <a:gd name="connsiteX37" fmla="*/ 9340585 w 12191997"/>
              <a:gd name="connsiteY37" fmla="*/ 417683 h 4738687"/>
              <a:gd name="connsiteX38" fmla="*/ 9932921 w 12191997"/>
              <a:gd name="connsiteY38" fmla="*/ 362639 h 4738687"/>
              <a:gd name="connsiteX39" fmla="*/ 9932921 w 12191997"/>
              <a:gd name="connsiteY39" fmla="*/ 683612 h 4738687"/>
              <a:gd name="connsiteX40" fmla="*/ 10018883 w 12191997"/>
              <a:gd name="connsiteY40" fmla="*/ 683612 h 4738687"/>
              <a:gd name="connsiteX41" fmla="*/ 10018883 w 12191997"/>
              <a:gd name="connsiteY41" fmla="*/ 542606 h 4738687"/>
              <a:gd name="connsiteX42" fmla="*/ 10190808 w 12191997"/>
              <a:gd name="connsiteY42" fmla="*/ 542606 h 4738687"/>
              <a:gd name="connsiteX43" fmla="*/ 10190808 w 12191997"/>
              <a:gd name="connsiteY43" fmla="*/ 683612 h 4738687"/>
              <a:gd name="connsiteX44" fmla="*/ 10275525 w 12191997"/>
              <a:gd name="connsiteY44" fmla="*/ 683612 h 4738687"/>
              <a:gd name="connsiteX45" fmla="*/ 10275525 w 12191997"/>
              <a:gd name="connsiteY45" fmla="*/ 362639 h 4738687"/>
              <a:gd name="connsiteX46" fmla="*/ 10190808 w 12191997"/>
              <a:gd name="connsiteY46" fmla="*/ 362639 h 4738687"/>
              <a:gd name="connsiteX47" fmla="*/ 10190808 w 12191997"/>
              <a:gd name="connsiteY47" fmla="*/ 491527 h 4738687"/>
              <a:gd name="connsiteX48" fmla="*/ 10018883 w 12191997"/>
              <a:gd name="connsiteY48" fmla="*/ 491527 h 4738687"/>
              <a:gd name="connsiteX49" fmla="*/ 10018883 w 12191997"/>
              <a:gd name="connsiteY49" fmla="*/ 362639 h 4738687"/>
              <a:gd name="connsiteX50" fmla="*/ 8866376 w 12191997"/>
              <a:gd name="connsiteY50" fmla="*/ 362639 h 4738687"/>
              <a:gd name="connsiteX51" fmla="*/ 8866376 w 12191997"/>
              <a:gd name="connsiteY51" fmla="*/ 417683 h 4738687"/>
              <a:gd name="connsiteX52" fmla="*/ 8996396 w 12191997"/>
              <a:gd name="connsiteY52" fmla="*/ 417683 h 4738687"/>
              <a:gd name="connsiteX53" fmla="*/ 8996396 w 12191997"/>
              <a:gd name="connsiteY53" fmla="*/ 683612 h 4738687"/>
              <a:gd name="connsiteX54" fmla="*/ 9081225 w 12191997"/>
              <a:gd name="connsiteY54" fmla="*/ 683612 h 4738687"/>
              <a:gd name="connsiteX55" fmla="*/ 9081225 w 12191997"/>
              <a:gd name="connsiteY55" fmla="*/ 417683 h 4738687"/>
              <a:gd name="connsiteX56" fmla="*/ 9211585 w 12191997"/>
              <a:gd name="connsiteY56" fmla="*/ 417683 h 4738687"/>
              <a:gd name="connsiteX57" fmla="*/ 9211585 w 12191997"/>
              <a:gd name="connsiteY57" fmla="*/ 362639 h 4738687"/>
              <a:gd name="connsiteX58" fmla="*/ 9288147 w 12191997"/>
              <a:gd name="connsiteY58" fmla="*/ 362639 h 4738687"/>
              <a:gd name="connsiteX59" fmla="*/ 9137741 w 12191997"/>
              <a:gd name="connsiteY59" fmla="*/ 683612 h 4738687"/>
              <a:gd name="connsiteX60" fmla="*/ 9233104 w 12191997"/>
              <a:gd name="connsiteY60" fmla="*/ 683612 h 4738687"/>
              <a:gd name="connsiteX61" fmla="*/ 9259946 w 12191997"/>
              <a:gd name="connsiteY61" fmla="*/ 615657 h 4738687"/>
              <a:gd name="connsiteX62" fmla="*/ 9419752 w 12191997"/>
              <a:gd name="connsiteY62" fmla="*/ 615657 h 4738687"/>
              <a:gd name="connsiteX63" fmla="*/ 9447953 w 12191997"/>
              <a:gd name="connsiteY63" fmla="*/ 683612 h 4738687"/>
              <a:gd name="connsiteX64" fmla="*/ 9542070 w 12191997"/>
              <a:gd name="connsiteY64" fmla="*/ 683612 h 4738687"/>
              <a:gd name="connsiteX65" fmla="*/ 9391551 w 12191997"/>
              <a:gd name="connsiteY65" fmla="*/ 362639 h 4738687"/>
              <a:gd name="connsiteX66" fmla="*/ 10342687 w 12191997"/>
              <a:gd name="connsiteY66" fmla="*/ 362526 h 4738687"/>
              <a:gd name="connsiteX67" fmla="*/ 10342687 w 12191997"/>
              <a:gd name="connsiteY67" fmla="*/ 683612 h 4738687"/>
              <a:gd name="connsiteX68" fmla="*/ 10427290 w 12191997"/>
              <a:gd name="connsiteY68" fmla="*/ 683612 h 4738687"/>
              <a:gd name="connsiteX69" fmla="*/ 10427290 w 12191997"/>
              <a:gd name="connsiteY69" fmla="*/ 362526 h 4738687"/>
              <a:gd name="connsiteX70" fmla="*/ 8342446 w 12191997"/>
              <a:gd name="connsiteY70" fmla="*/ 362526 h 4738687"/>
              <a:gd name="connsiteX71" fmla="*/ 8342446 w 12191997"/>
              <a:gd name="connsiteY71" fmla="*/ 683612 h 4738687"/>
              <a:gd name="connsiteX72" fmla="*/ 8427049 w 12191997"/>
              <a:gd name="connsiteY72" fmla="*/ 683612 h 4738687"/>
              <a:gd name="connsiteX73" fmla="*/ 8427049 w 12191997"/>
              <a:gd name="connsiteY73" fmla="*/ 542606 h 4738687"/>
              <a:gd name="connsiteX74" fmla="*/ 8598974 w 12191997"/>
              <a:gd name="connsiteY74" fmla="*/ 542606 h 4738687"/>
              <a:gd name="connsiteX75" fmla="*/ 8598974 w 12191997"/>
              <a:gd name="connsiteY75" fmla="*/ 683612 h 4738687"/>
              <a:gd name="connsiteX76" fmla="*/ 8683691 w 12191997"/>
              <a:gd name="connsiteY76" fmla="*/ 683612 h 4738687"/>
              <a:gd name="connsiteX77" fmla="*/ 8683691 w 12191997"/>
              <a:gd name="connsiteY77" fmla="*/ 362526 h 4738687"/>
              <a:gd name="connsiteX78" fmla="*/ 8598974 w 12191997"/>
              <a:gd name="connsiteY78" fmla="*/ 362526 h 4738687"/>
              <a:gd name="connsiteX79" fmla="*/ 8598974 w 12191997"/>
              <a:gd name="connsiteY79" fmla="*/ 491527 h 4738687"/>
              <a:gd name="connsiteX80" fmla="*/ 8427049 w 12191997"/>
              <a:gd name="connsiteY80" fmla="*/ 491527 h 4738687"/>
              <a:gd name="connsiteX81" fmla="*/ 8427049 w 12191997"/>
              <a:gd name="connsiteY81" fmla="*/ 362526 h 4738687"/>
              <a:gd name="connsiteX82" fmla="*/ 8750853 w 12191997"/>
              <a:gd name="connsiteY82" fmla="*/ 362526 h 4738687"/>
              <a:gd name="connsiteX83" fmla="*/ 8750853 w 12191997"/>
              <a:gd name="connsiteY83" fmla="*/ 683612 h 4738687"/>
              <a:gd name="connsiteX84" fmla="*/ 8836815 w 12191997"/>
              <a:gd name="connsiteY84" fmla="*/ 683612 h 4738687"/>
              <a:gd name="connsiteX85" fmla="*/ 8836815 w 12191997"/>
              <a:gd name="connsiteY85" fmla="*/ 362526 h 4738687"/>
              <a:gd name="connsiteX86" fmla="*/ 11788419 w 12191997"/>
              <a:gd name="connsiteY86" fmla="*/ 356184 h 4738687"/>
              <a:gd name="connsiteX87" fmla="*/ 11788419 w 12191997"/>
              <a:gd name="connsiteY87" fmla="*/ 518029 h 4738687"/>
              <a:gd name="connsiteX88" fmla="*/ 11895109 w 12191997"/>
              <a:gd name="connsiteY88" fmla="*/ 518029 h 4738687"/>
              <a:gd name="connsiteX89" fmla="*/ 11855695 w 12191997"/>
              <a:gd name="connsiteY89" fmla="*/ 485184 h 4738687"/>
              <a:gd name="connsiteX90" fmla="*/ 11886275 w 12191997"/>
              <a:gd name="connsiteY90" fmla="*/ 426970 h 4738687"/>
              <a:gd name="connsiteX91" fmla="*/ 11808352 w 12191997"/>
              <a:gd name="connsiteY91" fmla="*/ 356184 h 4738687"/>
              <a:gd name="connsiteX92" fmla="*/ 11680484 w 12191997"/>
              <a:gd name="connsiteY92" fmla="*/ 356184 h 4738687"/>
              <a:gd name="connsiteX93" fmla="*/ 11680484 w 12191997"/>
              <a:gd name="connsiteY93" fmla="*/ 518029 h 4738687"/>
              <a:gd name="connsiteX94" fmla="*/ 11778340 w 12191997"/>
              <a:gd name="connsiteY94" fmla="*/ 518029 h 4738687"/>
              <a:gd name="connsiteX95" fmla="*/ 11778340 w 12191997"/>
              <a:gd name="connsiteY95" fmla="*/ 356184 h 4738687"/>
              <a:gd name="connsiteX96" fmla="*/ 11215109 w 12191997"/>
              <a:gd name="connsiteY96" fmla="*/ 356184 h 4738687"/>
              <a:gd name="connsiteX97" fmla="*/ 11215109 w 12191997"/>
              <a:gd name="connsiteY97" fmla="*/ 518029 h 4738687"/>
              <a:gd name="connsiteX98" fmla="*/ 11316136 w 12191997"/>
              <a:gd name="connsiteY98" fmla="*/ 518029 h 4738687"/>
              <a:gd name="connsiteX99" fmla="*/ 11258940 w 12191997"/>
              <a:gd name="connsiteY99" fmla="*/ 356184 h 4738687"/>
              <a:gd name="connsiteX100" fmla="*/ 11161200 w 12191997"/>
              <a:gd name="connsiteY100" fmla="*/ 356184 h 4738687"/>
              <a:gd name="connsiteX101" fmla="*/ 11103890 w 12191997"/>
              <a:gd name="connsiteY101" fmla="*/ 518029 h 4738687"/>
              <a:gd name="connsiteX102" fmla="*/ 11205030 w 12191997"/>
              <a:gd name="connsiteY102" fmla="*/ 518029 h 4738687"/>
              <a:gd name="connsiteX103" fmla="*/ 11205030 w 12191997"/>
              <a:gd name="connsiteY103" fmla="*/ 356184 h 4738687"/>
              <a:gd name="connsiteX104" fmla="*/ 11404023 w 12191997"/>
              <a:gd name="connsiteY104" fmla="*/ 356184 h 4738687"/>
              <a:gd name="connsiteX105" fmla="*/ 11404023 w 12191997"/>
              <a:gd name="connsiteY105" fmla="*/ 518029 h 4738687"/>
              <a:gd name="connsiteX106" fmla="*/ 11501878 w 12191997"/>
              <a:gd name="connsiteY106" fmla="*/ 518029 h 4738687"/>
              <a:gd name="connsiteX107" fmla="*/ 11501878 w 12191997"/>
              <a:gd name="connsiteY107" fmla="*/ 356184 h 4738687"/>
              <a:gd name="connsiteX108" fmla="*/ 11511957 w 12191997"/>
              <a:gd name="connsiteY108" fmla="*/ 355844 h 4738687"/>
              <a:gd name="connsiteX109" fmla="*/ 11511957 w 12191997"/>
              <a:gd name="connsiteY109" fmla="*/ 518029 h 4738687"/>
              <a:gd name="connsiteX110" fmla="*/ 11618533 w 12191997"/>
              <a:gd name="connsiteY110" fmla="*/ 518029 h 4738687"/>
              <a:gd name="connsiteX111" fmla="*/ 11579233 w 12191997"/>
              <a:gd name="connsiteY111" fmla="*/ 485184 h 4738687"/>
              <a:gd name="connsiteX112" fmla="*/ 11609699 w 12191997"/>
              <a:gd name="connsiteY112" fmla="*/ 426630 h 4738687"/>
              <a:gd name="connsiteX113" fmla="*/ 11531777 w 12191997"/>
              <a:gd name="connsiteY113" fmla="*/ 355844 h 4738687"/>
              <a:gd name="connsiteX114" fmla="*/ 9723643 w 12191997"/>
              <a:gd name="connsiteY114" fmla="*/ 355142 h 4738687"/>
              <a:gd name="connsiteX115" fmla="*/ 9622369 w 12191997"/>
              <a:gd name="connsiteY115" fmla="*/ 372606 h 4738687"/>
              <a:gd name="connsiteX116" fmla="*/ 9549884 w 12191997"/>
              <a:gd name="connsiteY116" fmla="*/ 432972 h 4738687"/>
              <a:gd name="connsiteX117" fmla="*/ 9527233 w 12191997"/>
              <a:gd name="connsiteY117" fmla="*/ 526976 h 4738687"/>
              <a:gd name="connsiteX118" fmla="*/ 9539352 w 12191997"/>
              <a:gd name="connsiteY118" fmla="*/ 594930 h 4738687"/>
              <a:gd name="connsiteX119" fmla="*/ 9538559 w 12191997"/>
              <a:gd name="connsiteY119" fmla="*/ 593911 h 4738687"/>
              <a:gd name="connsiteX120" fmla="*/ 9629844 w 12191997"/>
              <a:gd name="connsiteY120" fmla="*/ 677268 h 4738687"/>
              <a:gd name="connsiteX121" fmla="*/ 9715920 w 12191997"/>
              <a:gd name="connsiteY121" fmla="*/ 690633 h 4738687"/>
              <a:gd name="connsiteX122" fmla="*/ 9826006 w 12191997"/>
              <a:gd name="connsiteY122" fmla="*/ 667981 h 4738687"/>
              <a:gd name="connsiteX123" fmla="*/ 9885127 w 12191997"/>
              <a:gd name="connsiteY123" fmla="*/ 598101 h 4738687"/>
              <a:gd name="connsiteX124" fmla="*/ 9889204 w 12191997"/>
              <a:gd name="connsiteY124" fmla="*/ 567182 h 4738687"/>
              <a:gd name="connsiteX125" fmla="*/ 9798598 w 12191997"/>
              <a:gd name="connsiteY125" fmla="*/ 567182 h 4738687"/>
              <a:gd name="connsiteX126" fmla="*/ 9791916 w 12191997"/>
              <a:gd name="connsiteY126" fmla="*/ 601159 h 4738687"/>
              <a:gd name="connsiteX127" fmla="*/ 9754201 w 12191997"/>
              <a:gd name="connsiteY127" fmla="*/ 635136 h 4738687"/>
              <a:gd name="connsiteX128" fmla="*/ 9715354 w 12191997"/>
              <a:gd name="connsiteY128" fmla="*/ 641932 h 4738687"/>
              <a:gd name="connsiteX129" fmla="*/ 9670051 w 12191997"/>
              <a:gd name="connsiteY129" fmla="*/ 633777 h 4738687"/>
              <a:gd name="connsiteX130" fmla="*/ 9624748 w 12191997"/>
              <a:gd name="connsiteY130" fmla="*/ 582811 h 4738687"/>
              <a:gd name="connsiteX131" fmla="*/ 9616706 w 12191997"/>
              <a:gd name="connsiteY131" fmla="*/ 526183 h 4738687"/>
              <a:gd name="connsiteX132" fmla="*/ 9628032 w 12191997"/>
              <a:gd name="connsiteY132" fmla="*/ 459021 h 4738687"/>
              <a:gd name="connsiteX133" fmla="*/ 9675034 w 12191997"/>
              <a:gd name="connsiteY133" fmla="*/ 412019 h 4738687"/>
              <a:gd name="connsiteX134" fmla="*/ 9716713 w 12191997"/>
              <a:gd name="connsiteY134" fmla="*/ 403978 h 4738687"/>
              <a:gd name="connsiteX135" fmla="*/ 9754088 w 12191997"/>
              <a:gd name="connsiteY135" fmla="*/ 410207 h 4738687"/>
              <a:gd name="connsiteX136" fmla="*/ 9794294 w 12191997"/>
              <a:gd name="connsiteY136" fmla="*/ 447809 h 4738687"/>
              <a:gd name="connsiteX137" fmla="*/ 9798371 w 12191997"/>
              <a:gd name="connsiteY137" fmla="*/ 471932 h 4738687"/>
              <a:gd name="connsiteX138" fmla="*/ 9888411 w 12191997"/>
              <a:gd name="connsiteY138" fmla="*/ 471932 h 4738687"/>
              <a:gd name="connsiteX139" fmla="*/ 9884334 w 12191997"/>
              <a:gd name="connsiteY139" fmla="*/ 451773 h 4738687"/>
              <a:gd name="connsiteX140" fmla="*/ 9823854 w 12191997"/>
              <a:gd name="connsiteY140" fmla="*/ 377929 h 4738687"/>
              <a:gd name="connsiteX141" fmla="*/ 9723643 w 12191997"/>
              <a:gd name="connsiteY141" fmla="*/ 355142 h 4738687"/>
              <a:gd name="connsiteX142" fmla="*/ 0 w 12191997"/>
              <a:gd name="connsiteY142" fmla="*/ 0 h 4738687"/>
              <a:gd name="connsiteX143" fmla="*/ 12191997 w 12191997"/>
              <a:gd name="connsiteY143" fmla="*/ 0 h 4738687"/>
              <a:gd name="connsiteX144" fmla="*/ 12191997 w 12191997"/>
              <a:gd name="connsiteY144" fmla="*/ 4738687 h 4738687"/>
              <a:gd name="connsiteX145" fmla="*/ 0 w 12191997"/>
              <a:gd name="connsiteY145" fmla="*/ 4738687 h 473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2191997" h="4738687">
                <a:moveTo>
                  <a:pt x="11680484" y="528222"/>
                </a:moveTo>
                <a:lnTo>
                  <a:pt x="11680484" y="690067"/>
                </a:lnTo>
                <a:lnTo>
                  <a:pt x="11778340" y="690067"/>
                </a:lnTo>
                <a:lnTo>
                  <a:pt x="11778340" y="528222"/>
                </a:lnTo>
                <a:close/>
                <a:moveTo>
                  <a:pt x="11901903" y="528222"/>
                </a:moveTo>
                <a:lnTo>
                  <a:pt x="11788419" y="528562"/>
                </a:lnTo>
                <a:lnTo>
                  <a:pt x="11788419" y="690067"/>
                </a:lnTo>
                <a:lnTo>
                  <a:pt x="11808352" y="690067"/>
                </a:lnTo>
                <a:cubicBezTo>
                  <a:pt x="11865400" y="692814"/>
                  <a:pt x="11913863" y="648799"/>
                  <a:pt x="11916615" y="591757"/>
                </a:cubicBezTo>
                <a:cubicBezTo>
                  <a:pt x="11916762" y="588551"/>
                  <a:pt x="11916774" y="585339"/>
                  <a:pt x="11916627" y="582133"/>
                </a:cubicBezTo>
                <a:cubicBezTo>
                  <a:pt x="11916559" y="563178"/>
                  <a:pt x="11911485" y="544577"/>
                  <a:pt x="11901903" y="528222"/>
                </a:cubicBezTo>
                <a:close/>
                <a:moveTo>
                  <a:pt x="11100379" y="528222"/>
                </a:moveTo>
                <a:lnTo>
                  <a:pt x="11043071" y="690067"/>
                </a:lnTo>
                <a:lnTo>
                  <a:pt x="11127448" y="690067"/>
                </a:lnTo>
                <a:lnTo>
                  <a:pt x="11151005" y="622565"/>
                </a:lnTo>
                <a:lnTo>
                  <a:pt x="11205029" y="622565"/>
                </a:lnTo>
                <a:lnTo>
                  <a:pt x="11205029" y="528222"/>
                </a:lnTo>
                <a:close/>
                <a:moveTo>
                  <a:pt x="11215109" y="528222"/>
                </a:moveTo>
                <a:lnTo>
                  <a:pt x="11215109" y="622565"/>
                </a:lnTo>
                <a:lnTo>
                  <a:pt x="11269133" y="622565"/>
                </a:lnTo>
                <a:lnTo>
                  <a:pt x="11292690" y="690067"/>
                </a:lnTo>
                <a:lnTo>
                  <a:pt x="11376954" y="690067"/>
                </a:lnTo>
                <a:lnTo>
                  <a:pt x="11319759" y="528222"/>
                </a:lnTo>
                <a:close/>
                <a:moveTo>
                  <a:pt x="11625328" y="528222"/>
                </a:moveTo>
                <a:lnTo>
                  <a:pt x="11511957" y="528562"/>
                </a:lnTo>
                <a:lnTo>
                  <a:pt x="11511957" y="690067"/>
                </a:lnTo>
                <a:lnTo>
                  <a:pt x="11531777" y="690067"/>
                </a:lnTo>
                <a:cubicBezTo>
                  <a:pt x="11588825" y="692814"/>
                  <a:pt x="11637288" y="648799"/>
                  <a:pt x="11640040" y="591757"/>
                </a:cubicBezTo>
                <a:cubicBezTo>
                  <a:pt x="11640187" y="588551"/>
                  <a:pt x="11640199" y="585339"/>
                  <a:pt x="11640052" y="582133"/>
                </a:cubicBezTo>
                <a:cubicBezTo>
                  <a:pt x="11640040" y="563170"/>
                  <a:pt x="11634955" y="544556"/>
                  <a:pt x="11625328" y="528222"/>
                </a:cubicBezTo>
                <a:close/>
                <a:moveTo>
                  <a:pt x="11404023" y="528222"/>
                </a:moveTo>
                <a:lnTo>
                  <a:pt x="11404023" y="690067"/>
                </a:lnTo>
                <a:lnTo>
                  <a:pt x="11501878" y="690067"/>
                </a:lnTo>
                <a:lnTo>
                  <a:pt x="11501878" y="528222"/>
                </a:lnTo>
                <a:close/>
                <a:moveTo>
                  <a:pt x="9340585" y="417457"/>
                </a:moveTo>
                <a:lnTo>
                  <a:pt x="9399592" y="562539"/>
                </a:lnTo>
                <a:lnTo>
                  <a:pt x="9281465" y="562539"/>
                </a:lnTo>
                <a:lnTo>
                  <a:pt x="9340585" y="417683"/>
                </a:lnTo>
                <a:close/>
                <a:moveTo>
                  <a:pt x="9932921" y="362639"/>
                </a:moveTo>
                <a:cubicBezTo>
                  <a:pt x="9934280" y="362639"/>
                  <a:pt x="9932921" y="683612"/>
                  <a:pt x="9932921" y="683612"/>
                </a:cubicBezTo>
                <a:lnTo>
                  <a:pt x="10018883" y="683612"/>
                </a:lnTo>
                <a:lnTo>
                  <a:pt x="10018883" y="542606"/>
                </a:lnTo>
                <a:lnTo>
                  <a:pt x="10190808" y="542606"/>
                </a:lnTo>
                <a:lnTo>
                  <a:pt x="10190808" y="683612"/>
                </a:lnTo>
                <a:lnTo>
                  <a:pt x="10275525" y="683612"/>
                </a:lnTo>
                <a:lnTo>
                  <a:pt x="10275525" y="362639"/>
                </a:lnTo>
                <a:lnTo>
                  <a:pt x="10190808" y="362639"/>
                </a:lnTo>
                <a:cubicBezTo>
                  <a:pt x="10189449" y="362639"/>
                  <a:pt x="10190808" y="491527"/>
                  <a:pt x="10190808" y="491527"/>
                </a:cubicBezTo>
                <a:lnTo>
                  <a:pt x="10018883" y="491527"/>
                </a:lnTo>
                <a:lnTo>
                  <a:pt x="10018883" y="362639"/>
                </a:lnTo>
                <a:close/>
                <a:moveTo>
                  <a:pt x="8866376" y="362639"/>
                </a:moveTo>
                <a:lnTo>
                  <a:pt x="8866376" y="417683"/>
                </a:lnTo>
                <a:lnTo>
                  <a:pt x="8996396" y="417683"/>
                </a:lnTo>
                <a:lnTo>
                  <a:pt x="8996396" y="683612"/>
                </a:lnTo>
                <a:lnTo>
                  <a:pt x="9081225" y="683612"/>
                </a:lnTo>
                <a:lnTo>
                  <a:pt x="9081225" y="417683"/>
                </a:lnTo>
                <a:lnTo>
                  <a:pt x="9211585" y="417683"/>
                </a:lnTo>
                <a:lnTo>
                  <a:pt x="9211585" y="362639"/>
                </a:lnTo>
                <a:close/>
                <a:moveTo>
                  <a:pt x="9288147" y="362639"/>
                </a:moveTo>
                <a:lnTo>
                  <a:pt x="9137741" y="683612"/>
                </a:lnTo>
                <a:lnTo>
                  <a:pt x="9233104" y="683612"/>
                </a:lnTo>
                <a:lnTo>
                  <a:pt x="9259946" y="615657"/>
                </a:lnTo>
                <a:lnTo>
                  <a:pt x="9419752" y="615657"/>
                </a:lnTo>
                <a:lnTo>
                  <a:pt x="9447953" y="683612"/>
                </a:lnTo>
                <a:lnTo>
                  <a:pt x="9542070" y="683612"/>
                </a:lnTo>
                <a:lnTo>
                  <a:pt x="9391551" y="362639"/>
                </a:lnTo>
                <a:close/>
                <a:moveTo>
                  <a:pt x="10342687" y="362526"/>
                </a:moveTo>
                <a:lnTo>
                  <a:pt x="10342687" y="683612"/>
                </a:lnTo>
                <a:lnTo>
                  <a:pt x="10427290" y="683612"/>
                </a:lnTo>
                <a:lnTo>
                  <a:pt x="10427290" y="362526"/>
                </a:lnTo>
                <a:close/>
                <a:moveTo>
                  <a:pt x="8342446" y="362526"/>
                </a:moveTo>
                <a:lnTo>
                  <a:pt x="8342446" y="683612"/>
                </a:lnTo>
                <a:lnTo>
                  <a:pt x="8427049" y="683612"/>
                </a:lnTo>
                <a:lnTo>
                  <a:pt x="8427049" y="542606"/>
                </a:lnTo>
                <a:lnTo>
                  <a:pt x="8598974" y="542606"/>
                </a:lnTo>
                <a:lnTo>
                  <a:pt x="8598974" y="683612"/>
                </a:lnTo>
                <a:lnTo>
                  <a:pt x="8683691" y="683612"/>
                </a:lnTo>
                <a:lnTo>
                  <a:pt x="8683691" y="362526"/>
                </a:lnTo>
                <a:lnTo>
                  <a:pt x="8598974" y="362526"/>
                </a:lnTo>
                <a:lnTo>
                  <a:pt x="8598974" y="491527"/>
                </a:lnTo>
                <a:lnTo>
                  <a:pt x="8427049" y="491527"/>
                </a:lnTo>
                <a:lnTo>
                  <a:pt x="8427049" y="362526"/>
                </a:lnTo>
                <a:close/>
                <a:moveTo>
                  <a:pt x="8750853" y="362526"/>
                </a:moveTo>
                <a:lnTo>
                  <a:pt x="8750853" y="683612"/>
                </a:lnTo>
                <a:lnTo>
                  <a:pt x="8836815" y="683612"/>
                </a:lnTo>
                <a:lnTo>
                  <a:pt x="8836815" y="362526"/>
                </a:lnTo>
                <a:close/>
                <a:moveTo>
                  <a:pt x="11788419" y="356184"/>
                </a:moveTo>
                <a:lnTo>
                  <a:pt x="11788419" y="518029"/>
                </a:lnTo>
                <a:lnTo>
                  <a:pt x="11895109" y="518029"/>
                </a:lnTo>
                <a:cubicBezTo>
                  <a:pt x="11884814" y="504065"/>
                  <a:pt x="11871291" y="492797"/>
                  <a:pt x="11855695" y="485184"/>
                </a:cubicBezTo>
                <a:cubicBezTo>
                  <a:pt x="11874824" y="471978"/>
                  <a:pt x="11886263" y="450219"/>
                  <a:pt x="11886275" y="426970"/>
                </a:cubicBezTo>
                <a:cubicBezTo>
                  <a:pt x="11886275" y="386650"/>
                  <a:pt x="11858753" y="356184"/>
                  <a:pt x="11808352" y="356184"/>
                </a:cubicBezTo>
                <a:close/>
                <a:moveTo>
                  <a:pt x="11680484" y="356184"/>
                </a:moveTo>
                <a:lnTo>
                  <a:pt x="11680484" y="518029"/>
                </a:lnTo>
                <a:lnTo>
                  <a:pt x="11778340" y="518029"/>
                </a:lnTo>
                <a:lnTo>
                  <a:pt x="11778340" y="356184"/>
                </a:lnTo>
                <a:close/>
                <a:moveTo>
                  <a:pt x="11215109" y="356184"/>
                </a:moveTo>
                <a:lnTo>
                  <a:pt x="11215109" y="518029"/>
                </a:lnTo>
                <a:lnTo>
                  <a:pt x="11316136" y="518029"/>
                </a:lnTo>
                <a:lnTo>
                  <a:pt x="11258940" y="356184"/>
                </a:lnTo>
                <a:close/>
                <a:moveTo>
                  <a:pt x="11161200" y="356184"/>
                </a:moveTo>
                <a:lnTo>
                  <a:pt x="11103890" y="518029"/>
                </a:lnTo>
                <a:lnTo>
                  <a:pt x="11205030" y="518029"/>
                </a:lnTo>
                <a:lnTo>
                  <a:pt x="11205030" y="356184"/>
                </a:lnTo>
                <a:close/>
                <a:moveTo>
                  <a:pt x="11404023" y="356184"/>
                </a:moveTo>
                <a:lnTo>
                  <a:pt x="11404023" y="518029"/>
                </a:lnTo>
                <a:lnTo>
                  <a:pt x="11501878" y="518029"/>
                </a:lnTo>
                <a:lnTo>
                  <a:pt x="11501878" y="356184"/>
                </a:lnTo>
                <a:close/>
                <a:moveTo>
                  <a:pt x="11511957" y="355844"/>
                </a:moveTo>
                <a:lnTo>
                  <a:pt x="11511957" y="518029"/>
                </a:lnTo>
                <a:lnTo>
                  <a:pt x="11618533" y="518029"/>
                </a:lnTo>
                <a:cubicBezTo>
                  <a:pt x="11608250" y="504095"/>
                  <a:pt x="11594772" y="492831"/>
                  <a:pt x="11579233" y="485184"/>
                </a:cubicBezTo>
                <a:cubicBezTo>
                  <a:pt x="11598408" y="471872"/>
                  <a:pt x="11609801" y="449973"/>
                  <a:pt x="11609699" y="426630"/>
                </a:cubicBezTo>
                <a:cubicBezTo>
                  <a:pt x="11609699" y="386310"/>
                  <a:pt x="11582291" y="355844"/>
                  <a:pt x="11531777" y="355844"/>
                </a:cubicBezTo>
                <a:close/>
                <a:moveTo>
                  <a:pt x="9723643" y="355142"/>
                </a:moveTo>
                <a:cubicBezTo>
                  <a:pt x="9689392" y="354238"/>
                  <a:pt x="9654964" y="360041"/>
                  <a:pt x="9622369" y="372606"/>
                </a:cubicBezTo>
                <a:cubicBezTo>
                  <a:pt x="9592186" y="384144"/>
                  <a:pt x="9566692" y="405378"/>
                  <a:pt x="9549884" y="432972"/>
                </a:cubicBezTo>
                <a:cubicBezTo>
                  <a:pt x="9534210" y="461774"/>
                  <a:pt x="9526395" y="494195"/>
                  <a:pt x="9527233" y="526976"/>
                </a:cubicBezTo>
                <a:cubicBezTo>
                  <a:pt x="9527165" y="550171"/>
                  <a:pt x="9531276" y="573188"/>
                  <a:pt x="9539352" y="594930"/>
                </a:cubicBezTo>
                <a:lnTo>
                  <a:pt x="9538559" y="593911"/>
                </a:lnTo>
                <a:cubicBezTo>
                  <a:pt x="9552036" y="634230"/>
                  <a:pt x="9588279" y="663791"/>
                  <a:pt x="9629844" y="677268"/>
                </a:cubicBezTo>
                <a:cubicBezTo>
                  <a:pt x="9657751" y="685825"/>
                  <a:pt x="9686734" y="690326"/>
                  <a:pt x="9715920" y="690633"/>
                </a:cubicBezTo>
                <a:cubicBezTo>
                  <a:pt x="9753782" y="690751"/>
                  <a:pt x="9791270" y="683040"/>
                  <a:pt x="9826006" y="667981"/>
                </a:cubicBezTo>
                <a:cubicBezTo>
                  <a:pt x="9855544" y="655197"/>
                  <a:pt x="9877414" y="629348"/>
                  <a:pt x="9885127" y="598101"/>
                </a:cubicBezTo>
                <a:cubicBezTo>
                  <a:pt x="9887811" y="588015"/>
                  <a:pt x="9889181" y="577621"/>
                  <a:pt x="9889204" y="567182"/>
                </a:cubicBezTo>
                <a:lnTo>
                  <a:pt x="9798598" y="567182"/>
                </a:lnTo>
                <a:cubicBezTo>
                  <a:pt x="9799289" y="578891"/>
                  <a:pt x="9796990" y="590583"/>
                  <a:pt x="9791916" y="601159"/>
                </a:cubicBezTo>
                <a:cubicBezTo>
                  <a:pt x="9785143" y="617619"/>
                  <a:pt x="9771280" y="630117"/>
                  <a:pt x="9754201" y="635136"/>
                </a:cubicBezTo>
                <a:cubicBezTo>
                  <a:pt x="9741697" y="639480"/>
                  <a:pt x="9728582" y="641774"/>
                  <a:pt x="9715354" y="641932"/>
                </a:cubicBezTo>
                <a:cubicBezTo>
                  <a:pt x="9699951" y="641282"/>
                  <a:pt x="9684717" y="638539"/>
                  <a:pt x="9670051" y="633777"/>
                </a:cubicBezTo>
                <a:cubicBezTo>
                  <a:pt x="9648260" y="624183"/>
                  <a:pt x="9631724" y="605578"/>
                  <a:pt x="9624748" y="582811"/>
                </a:cubicBezTo>
                <a:cubicBezTo>
                  <a:pt x="9619459" y="564399"/>
                  <a:pt x="9616752" y="545340"/>
                  <a:pt x="9616706" y="526183"/>
                </a:cubicBezTo>
                <a:cubicBezTo>
                  <a:pt x="9616831" y="503331"/>
                  <a:pt x="9620648" y="480649"/>
                  <a:pt x="9628032" y="459021"/>
                </a:cubicBezTo>
                <a:cubicBezTo>
                  <a:pt x="9635473" y="436857"/>
                  <a:pt x="9652869" y="419460"/>
                  <a:pt x="9675034" y="412019"/>
                </a:cubicBezTo>
                <a:cubicBezTo>
                  <a:pt x="9688274" y="406660"/>
                  <a:pt x="9702431" y="403929"/>
                  <a:pt x="9716713" y="403978"/>
                </a:cubicBezTo>
                <a:cubicBezTo>
                  <a:pt x="9729364" y="404639"/>
                  <a:pt x="9741901" y="406729"/>
                  <a:pt x="9754088" y="410207"/>
                </a:cubicBezTo>
                <a:cubicBezTo>
                  <a:pt x="9772356" y="416237"/>
                  <a:pt x="9787057" y="429984"/>
                  <a:pt x="9794294" y="447809"/>
                </a:cubicBezTo>
                <a:cubicBezTo>
                  <a:pt x="9796967" y="455572"/>
                  <a:pt x="9798337" y="463722"/>
                  <a:pt x="9798371" y="471932"/>
                </a:cubicBezTo>
                <a:lnTo>
                  <a:pt x="9888411" y="471932"/>
                </a:lnTo>
                <a:lnTo>
                  <a:pt x="9884334" y="451773"/>
                </a:lnTo>
                <a:cubicBezTo>
                  <a:pt x="9877652" y="418657"/>
                  <a:pt x="9855000" y="391001"/>
                  <a:pt x="9823854" y="377929"/>
                </a:cubicBezTo>
                <a:cubicBezTo>
                  <a:pt x="9791967" y="363661"/>
                  <a:pt x="9757893" y="356047"/>
                  <a:pt x="9723643" y="355142"/>
                </a:cubicBezTo>
                <a:close/>
                <a:moveTo>
                  <a:pt x="0" y="0"/>
                </a:moveTo>
                <a:lnTo>
                  <a:pt x="12191997" y="0"/>
                </a:lnTo>
                <a:lnTo>
                  <a:pt x="12191997" y="4738687"/>
                </a:lnTo>
                <a:lnTo>
                  <a:pt x="0" y="4738687"/>
                </a:lnTo>
                <a:close/>
              </a:path>
            </a:pathLst>
          </a:custGeom>
          <a:noFill/>
        </p:spPr>
        <p:txBody>
          <a:bodyPr wrap="square" tIns="900000" anchor="ctr">
            <a:noAutofit/>
          </a:bodyPr>
          <a:lstStyle>
            <a:lvl1pPr algn="ctr">
              <a:defRPr sz="2000">
                <a:solidFill>
                  <a:schemeClr val="accent4"/>
                </a:solidFill>
              </a:defRPr>
            </a:lvl1pPr>
          </a:lstStyle>
          <a:p>
            <a:r>
              <a:rPr lang="en-US" dirty="0"/>
              <a:t>Click icon to add picture</a:t>
            </a:r>
          </a:p>
        </p:txBody>
      </p:sp>
      <p:grpSp>
        <p:nvGrpSpPr>
          <p:cNvPr id="16" name="グループ化 39">
            <a:extLst>
              <a:ext uri="{FF2B5EF4-FFF2-40B4-BE49-F238E27FC236}">
                <a16:creationId xmlns:a16="http://schemas.microsoft.com/office/drawing/2014/main" id="{6809A62B-C3B4-4040-AF1D-DC2BF3BDB821}"/>
              </a:ext>
            </a:extLst>
          </p:cNvPr>
          <p:cNvGrpSpPr/>
          <p:nvPr userDrawn="1"/>
        </p:nvGrpSpPr>
        <p:grpSpPr bwMode="gray">
          <a:xfrm>
            <a:off x="0" y="4739176"/>
            <a:ext cx="12192000" cy="129984"/>
            <a:chOff x="324487" y="2057426"/>
            <a:chExt cx="8495663" cy="97488"/>
          </a:xfrm>
        </p:grpSpPr>
        <p:sp>
          <p:nvSpPr>
            <p:cNvPr id="17" name="正方形/長方形 11">
              <a:extLst>
                <a:ext uri="{FF2B5EF4-FFF2-40B4-BE49-F238E27FC236}">
                  <a16:creationId xmlns:a16="http://schemas.microsoft.com/office/drawing/2014/main" id="{DE7BDB25-5A30-4A34-ABFC-B07249D3BFFA}"/>
                </a:ext>
              </a:extLst>
            </p:cNvPr>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18" name="グループ化 16">
              <a:extLst>
                <a:ext uri="{FF2B5EF4-FFF2-40B4-BE49-F238E27FC236}">
                  <a16:creationId xmlns:a16="http://schemas.microsoft.com/office/drawing/2014/main" id="{74096499-38D4-462C-8826-1DB8FC711C1A}"/>
                </a:ext>
              </a:extLst>
            </p:cNvPr>
            <p:cNvGrpSpPr/>
            <p:nvPr/>
          </p:nvGrpSpPr>
          <p:grpSpPr bwMode="gray">
            <a:xfrm>
              <a:off x="324487" y="2057426"/>
              <a:ext cx="1938812" cy="97488"/>
              <a:chOff x="312738" y="2747963"/>
              <a:chExt cx="1970087" cy="109537"/>
            </a:xfrm>
          </p:grpSpPr>
          <p:sp>
            <p:nvSpPr>
              <p:cNvPr id="19" name="正方形/長方形 42">
                <a:extLst>
                  <a:ext uri="{FF2B5EF4-FFF2-40B4-BE49-F238E27FC236}">
                    <a16:creationId xmlns:a16="http://schemas.microsoft.com/office/drawing/2014/main" id="{177D7250-BABC-4571-82D6-043E996D9DB0}"/>
                  </a:ext>
                </a:extLst>
              </p:cNvPr>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20" name="正方形/長方形 43">
                <a:extLst>
                  <a:ext uri="{FF2B5EF4-FFF2-40B4-BE49-F238E27FC236}">
                    <a16:creationId xmlns:a16="http://schemas.microsoft.com/office/drawing/2014/main" id="{BFDA5A74-11DA-4E7F-9508-F12960D3B74E}"/>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pic>
        <p:nvPicPr>
          <p:cNvPr id="58" name="Graphic 57">
            <a:extLst>
              <a:ext uri="{FF2B5EF4-FFF2-40B4-BE49-F238E27FC236}">
                <a16:creationId xmlns:a16="http://schemas.microsoft.com/office/drawing/2014/main" id="{87CED3B0-7818-48A4-B9A0-D2FA09E0AF0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1664" y="41555"/>
            <a:ext cx="4054618" cy="962688"/>
          </a:xfrm>
          <a:prstGeom prst="rect">
            <a:avLst/>
          </a:prstGeom>
        </p:spPr>
      </p:pic>
      <p:sp>
        <p:nvSpPr>
          <p:cNvPr id="15" name="TextBox 14">
            <a:extLst>
              <a:ext uri="{FF2B5EF4-FFF2-40B4-BE49-F238E27FC236}">
                <a16:creationId xmlns:a16="http://schemas.microsoft.com/office/drawing/2014/main" id="{2C9385B2-CD2A-4812-9A01-A693DDBC15A1}"/>
              </a:ext>
            </a:extLst>
          </p:cNvPr>
          <p:cNvSpPr txBox="1"/>
          <p:nvPr userDrawn="1"/>
        </p:nvSpPr>
        <p:spPr>
          <a:xfrm>
            <a:off x="9390591" y="6398401"/>
            <a:ext cx="2166937" cy="247674"/>
          </a:xfrm>
          <a:prstGeom prst="rect">
            <a:avLst/>
          </a:prstGeom>
          <a:noFill/>
          <a:ln>
            <a:noFill/>
          </a:ln>
        </p:spPr>
        <p:txBody>
          <a:bodyPr wrap="square" lIns="0" tIns="0" rIns="0" bIns="0" rtlCol="0" anchor="ctr">
            <a:noAutofit/>
          </a:bodyPr>
          <a:lstStyle/>
          <a:p>
            <a:r>
              <a:rPr lang="en-US" sz="1170" b="1" dirty="0"/>
              <a:t>HITACHI ABB POWER GRIDS</a:t>
            </a:r>
          </a:p>
        </p:txBody>
      </p:sp>
      <p:sp>
        <p:nvSpPr>
          <p:cNvPr id="27" name="Footer Placeholder 4">
            <a:extLst>
              <a:ext uri="{FF2B5EF4-FFF2-40B4-BE49-F238E27FC236}">
                <a16:creationId xmlns:a16="http://schemas.microsoft.com/office/drawing/2014/main" id="{B7F2E0A4-3CB6-416D-ADC4-4C7496CC946B}"/>
              </a:ext>
            </a:extLst>
          </p:cNvPr>
          <p:cNvSpPr>
            <a:spLocks noGrp="1"/>
          </p:cNvSpPr>
          <p:nvPr>
            <p:ph type="ftr" sz="quarter" idx="11"/>
          </p:nvPr>
        </p:nvSpPr>
        <p:spPr>
          <a:xfrm>
            <a:off x="0" y="6858000"/>
            <a:ext cx="0" cy="0"/>
          </a:xfrm>
          <a:prstGeom prst="rect">
            <a:avLst/>
          </a:prstGeom>
        </p:spPr>
        <p:txBody>
          <a:bodyPr/>
          <a:lstStyle>
            <a:lvl1pPr>
              <a:defRPr>
                <a:solidFill>
                  <a:schemeClr val="bg1"/>
                </a:solidFill>
              </a:defRPr>
            </a:lvl1pPr>
          </a:lstStyle>
          <a:p>
            <a:endParaRPr lang="en-US" dirty="0"/>
          </a:p>
        </p:txBody>
      </p:sp>
      <p:sp>
        <p:nvSpPr>
          <p:cNvPr id="28" name="Slide Number Placeholder 5">
            <a:extLst>
              <a:ext uri="{FF2B5EF4-FFF2-40B4-BE49-F238E27FC236}">
                <a16:creationId xmlns:a16="http://schemas.microsoft.com/office/drawing/2014/main" id="{27C55999-B301-4D4D-A96E-5C9CA066ECE2}"/>
              </a:ext>
            </a:extLst>
          </p:cNvPr>
          <p:cNvSpPr>
            <a:spLocks noGrp="1"/>
          </p:cNvSpPr>
          <p:nvPr>
            <p:ph type="sldNum" sz="quarter" idx="12"/>
          </p:nvPr>
        </p:nvSpPr>
        <p:spPr>
          <a:xfrm>
            <a:off x="0" y="6858000"/>
            <a:ext cx="0" cy="0"/>
          </a:xfrm>
        </p:spPr>
        <p:txBody>
          <a:bodyPr/>
          <a:lstStyle>
            <a:lvl1pPr>
              <a:defRPr>
                <a:solidFill>
                  <a:schemeClr val="bg1"/>
                </a:solidFill>
              </a:defRPr>
            </a:lvl1pPr>
          </a:lstStyle>
          <a:p>
            <a:fld id="{C24EC536-6FE3-4540-8D85-74C58F0BF697}" type="slidenum">
              <a:rPr lang="en-US" smtClean="0"/>
              <a:pPr/>
              <a:t>‹#›</a:t>
            </a:fld>
            <a:endParaRPr lang="en-US" dirty="0"/>
          </a:p>
        </p:txBody>
      </p:sp>
      <p:sp>
        <p:nvSpPr>
          <p:cNvPr id="3"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CC04AA69-D16D-4C3C-BBAC-042383626835}"/>
              </a:ext>
            </a:extLst>
          </p:cNvPr>
          <p:cNvSpPr txBox="1"/>
          <p:nvPr userDrawn="1"/>
        </p:nvSpPr>
        <p:spPr bwMode="gray">
          <a:xfrm>
            <a:off x="9384507" y="6604001"/>
            <a:ext cx="2160000" cy="224432"/>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730" b="0" i="0" u="none" strike="noStrike" kern="1200" cap="none" spc="0" normalizeH="0" baseline="0" noProof="0">
                <a:ln>
                  <a:noFill/>
                </a:ln>
                <a:solidFill>
                  <a:schemeClr val="tx1"/>
                </a:solidFill>
                <a:effectLst/>
                <a:uLnTx/>
                <a:uFillTx/>
                <a:latin typeface="+mn-lt"/>
                <a:ea typeface="+mn-ea"/>
                <a:cs typeface="+mn-cs"/>
              </a:rPr>
              <a:t>© Hitachi ABB Power Grids 2020. All rights reserved</a:t>
            </a:r>
            <a:endParaRPr kumimoji="0" lang="en-US" sz="73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 descr="{&#10; &quot;SkabelonDesign&quot;: {&#10; &quot;textualValue&quot;: &quot;&lt;key1/&gt;&quot;,&#10; &quot;bindingCollection&quot;: {&#10; &quot;key1&quot;: {&quot;SkabelonDesign&quot;:{&quot;type&quot;:&quot;Text&quot;,&quot;binding&quot;:&quot;PPMetadata&quot;}}&#10; }&#10; }&#10;}">
            <a:extLst>
              <a:ext uri="{FF2B5EF4-FFF2-40B4-BE49-F238E27FC236}">
                <a16:creationId xmlns:a16="http://schemas.microsoft.com/office/drawing/2014/main" id="{8E5411FA-3269-4512-B9BC-F1FEB3A5DF4B}"/>
              </a:ext>
            </a:extLst>
          </p:cNvPr>
          <p:cNvSpPr txBox="1"/>
          <p:nvPr userDrawn="1"/>
        </p:nvSpPr>
        <p:spPr bwMode="gray">
          <a:xfrm>
            <a:off x="1365279" y="6639725"/>
            <a:ext cx="3431478" cy="154949"/>
          </a:xfrm>
          <a:prstGeom prst="rect">
            <a:avLst/>
          </a:prstGeom>
          <a:noFill/>
          <a:ln>
            <a:noFill/>
          </a:ln>
        </p:spPr>
        <p:txBody>
          <a:bodyPr wrap="square" lIns="0" tIns="0" rIns="0" bIns="0" rtlCol="0" anchor="ctr">
            <a:noAutofit/>
          </a:bodyPr>
          <a:lstStyle/>
          <a:p>
            <a:pPr algn="l"/>
            <a:r>
              <a:rPr lang="pl-PL" sz="930">
                <a:solidFill>
                  <a:schemeClr val="tx1"/>
                </a:solidFill>
              </a:rPr>
              <a:t>2020-09-21</a:t>
            </a:r>
            <a:endParaRPr lang="pl-PL" sz="930" dirty="0">
              <a:solidFill>
                <a:schemeClr val="tx1"/>
              </a:solidFill>
            </a:endParaRPr>
          </a:p>
        </p:txBody>
      </p:sp>
      <p:sp>
        <p:nvSpPr>
          <p:cNvPr id="21" name="Text Box 13">
            <a:extLst>
              <a:ext uri="{FF2B5EF4-FFF2-40B4-BE49-F238E27FC236}">
                <a16:creationId xmlns:a16="http://schemas.microsoft.com/office/drawing/2014/main" id="{67B318E7-F505-43BC-847E-0E04446BD2EE}"/>
              </a:ext>
            </a:extLst>
          </p:cNvPr>
          <p:cNvSpPr txBox="1">
            <a:spLocks noChangeArrowheads="1"/>
          </p:cNvSpPr>
          <p:nvPr userDrawn="1"/>
        </p:nvSpPr>
        <p:spPr bwMode="gray">
          <a:xfrm>
            <a:off x="1372422" y="6438755"/>
            <a:ext cx="3424335" cy="261610"/>
          </a:xfrm>
          <a:prstGeom prst="rect">
            <a:avLst/>
          </a:prstGeom>
          <a:noFill/>
          <a:ln w="25400">
            <a:noFill/>
            <a:miter lim="800000"/>
            <a:headEnd/>
            <a:tailEnd/>
          </a:ln>
        </p:spPr>
        <p:txBody>
          <a:bodyPr wrap="none" lIns="0" tIns="0" rIns="0" bIns="0">
            <a:noAutofit/>
          </a:bodyPr>
          <a:lstStyle/>
          <a:p>
            <a:pPr algn="ctr">
              <a:spcBef>
                <a:spcPct val="50000"/>
              </a:spcBef>
              <a:defRPr/>
            </a:pPr>
            <a:r>
              <a:rPr kumimoji="0" lang="en-US" altLang="ja-JP" sz="1170" b="1" dirty="0">
                <a:solidFill>
                  <a:schemeClr val="tx1"/>
                </a:solidFill>
                <a:latin typeface="Arial" charset="0"/>
                <a:ea typeface="Arial" pitchFamily="34" charset="0"/>
              </a:rPr>
              <a:t>POWERING GOOD FOR SUSTAINABLE ENERGY</a:t>
            </a:r>
          </a:p>
        </p:txBody>
      </p:sp>
      <p:pic>
        <p:nvPicPr>
          <p:cNvPr id="11" name="Confidential" hidden="1">
            <a:extLst>
              <a:ext uri="{FF2B5EF4-FFF2-40B4-BE49-F238E27FC236}">
                <a16:creationId xmlns:a16="http://schemas.microsoft.com/office/drawing/2014/main" id="{661966F3-7AA1-4EF4-BA95-02DF53D7AA6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00" y="345600"/>
            <a:ext cx="1671890" cy="266400"/>
          </a:xfrm>
          <a:prstGeom prst="rect">
            <a:avLst/>
          </a:prstGeom>
        </p:spPr>
      </p:pic>
      <p:pic>
        <p:nvPicPr>
          <p:cNvPr id="12" name="Public" hidden="1">
            <a:extLst>
              <a:ext uri="{FF2B5EF4-FFF2-40B4-BE49-F238E27FC236}">
                <a16:creationId xmlns:a16="http://schemas.microsoft.com/office/drawing/2014/main" id="{FC73FBE7-E8DC-4480-8500-F5BA25F6A2C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5718" y="345600"/>
            <a:ext cx="1671890" cy="266400"/>
          </a:xfrm>
          <a:prstGeom prst="rect">
            <a:avLst/>
          </a:prstGeom>
        </p:spPr>
      </p:pic>
      <p:pic>
        <p:nvPicPr>
          <p:cNvPr id="13" name="Internal">
            <a:extLst>
              <a:ext uri="{FF2B5EF4-FFF2-40B4-BE49-F238E27FC236}">
                <a16:creationId xmlns:a16="http://schemas.microsoft.com/office/drawing/2014/main" id="{2E032F33-734F-46C6-8307-54FF5447C0B3}"/>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5718" y="344152"/>
            <a:ext cx="1671890" cy="266400"/>
          </a:xfrm>
          <a:prstGeom prst="rect">
            <a:avLst/>
          </a:prstGeom>
        </p:spPr>
      </p:pic>
      <p:pic>
        <p:nvPicPr>
          <p:cNvPr id="14" name="Strictly" hidden="1">
            <a:extLst>
              <a:ext uri="{FF2B5EF4-FFF2-40B4-BE49-F238E27FC236}">
                <a16:creationId xmlns:a16="http://schemas.microsoft.com/office/drawing/2014/main" id="{4D95BBEA-FA4C-4CD5-95B2-87BE670FCBD3}"/>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200" y="345600"/>
            <a:ext cx="1671890" cy="266400"/>
          </a:xfrm>
          <a:prstGeom prst="rect">
            <a:avLst/>
          </a:prstGeom>
        </p:spPr>
      </p:pic>
      <p:sp>
        <p:nvSpPr>
          <p:cNvPr id="25" name="Content Placeholder 5"/>
          <p:cNvSpPr>
            <a:spLocks noGrp="1"/>
          </p:cNvSpPr>
          <p:nvPr>
            <p:ph sz="quarter" idx="14" hasCustomPrompt="1"/>
          </p:nvPr>
        </p:nvSpPr>
        <p:spPr>
          <a:xfrm>
            <a:off x="1392238" y="5090003"/>
            <a:ext cx="10537200" cy="572286"/>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a:buNone/>
              <a:defRPr lang="en-US" sz="2800" b="1" dirty="0" smtClean="0">
                <a:solidFill>
                  <a:schemeClr val="tx1"/>
                </a:solidFill>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r>
              <a:rPr lang="en-US" dirty="0"/>
              <a:t>Template</a:t>
            </a:r>
          </a:p>
        </p:txBody>
      </p:sp>
      <p:sp>
        <p:nvSpPr>
          <p:cNvPr id="29" name="Content Placeholder 5"/>
          <p:cNvSpPr>
            <a:spLocks noGrp="1"/>
          </p:cNvSpPr>
          <p:nvPr>
            <p:ph sz="quarter" idx="15" hasCustomPrompt="1"/>
          </p:nvPr>
        </p:nvSpPr>
        <p:spPr>
          <a:xfrm>
            <a:off x="1392238" y="5681719"/>
            <a:ext cx="10537200" cy="40043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a:defRPr lang="en-US" sz="2000" b="0" dirty="0" smtClean="0">
                <a:solidFill>
                  <a:schemeClr val="tx1"/>
                </a:solidFill>
              </a:defRPr>
            </a:lvl1pPr>
          </a:lstStyle>
          <a:p>
            <a:pPr lvl="0"/>
            <a:r>
              <a:rPr lang="en-US" dirty="0"/>
              <a:t>Template</a:t>
            </a:r>
          </a:p>
        </p:txBody>
      </p:sp>
    </p:spTree>
    <p:extLst>
      <p:ext uri="{BB962C8B-B14F-4D97-AF65-F5344CB8AC3E}">
        <p14:creationId xmlns:p14="http://schemas.microsoft.com/office/powerpoint/2010/main" val="1673183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8: Title (4) &amp;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2317754"/>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3287752" y="2317754"/>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6242240" y="2317754"/>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264"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9196727" y="2317754"/>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17"/>
          <p:cNvSpPr>
            <a:spLocks noGrp="1"/>
          </p:cNvSpPr>
          <p:nvPr>
            <p:ph type="body" sz="quarter" idx="30"/>
          </p:nvPr>
        </p:nvSpPr>
        <p:spPr bwMode="gray">
          <a:xfrm>
            <a:off x="332367" y="5452639"/>
            <a:ext cx="11520897" cy="460800"/>
          </a:xfrm>
          <a:solidFill>
            <a:schemeClr val="accent3"/>
          </a:solidFill>
        </p:spPr>
        <p:txBody>
          <a:bodyPr anchor="ctr"/>
          <a:lstStyle>
            <a:lvl1pPr marL="7938" indent="0" algn="ctr">
              <a:spcBef>
                <a:spcPts val="0"/>
              </a:spcBef>
              <a:buFont typeface="Arial" panose="020B0604020202020204" pitchFamily="34" charset="0"/>
              <a:buNone/>
              <a:defRPr sz="1600" b="1">
                <a:solidFill>
                  <a:schemeClr val="bg1"/>
                </a:solidFill>
              </a:defRPr>
            </a:lvl1pPr>
            <a:lvl2pPr marL="7938" indent="0" algn="ctr">
              <a:spcBef>
                <a:spcPts val="0"/>
              </a:spcBef>
              <a:buNone/>
              <a:defRPr sz="1600" b="1">
                <a:solidFill>
                  <a:schemeClr val="bg1"/>
                </a:solidFill>
              </a:defRPr>
            </a:lvl2pPr>
            <a:lvl3pPr marL="7938" indent="0" algn="ctr">
              <a:spcBef>
                <a:spcPts val="0"/>
              </a:spcBef>
              <a:buNone/>
              <a:defRPr sz="1600" b="1">
                <a:solidFill>
                  <a:schemeClr val="bg1"/>
                </a:solidFill>
              </a:defRPr>
            </a:lvl3pPr>
            <a:lvl4pPr marL="7938" indent="0" algn="ctr">
              <a:spcBef>
                <a:spcPts val="0"/>
              </a:spcBef>
              <a:buNone/>
              <a:defRPr sz="1600" b="1">
                <a:solidFill>
                  <a:schemeClr val="bg1"/>
                </a:solidFill>
              </a:defRPr>
            </a:lvl4pPr>
            <a:lvl5pPr marL="7938" indent="0" algn="ctr">
              <a:spcBef>
                <a:spcPts val="0"/>
              </a:spcBef>
              <a:buNone/>
              <a:defRPr sz="1600" b="1">
                <a:solidFill>
                  <a:schemeClr val="bg1"/>
                </a:solidFill>
              </a:defRPr>
            </a:lvl5pPr>
            <a:lvl6pPr marL="7938" indent="0" algn="ctr">
              <a:spcBef>
                <a:spcPts val="0"/>
              </a:spcBef>
              <a:buNone/>
              <a:defRPr sz="1600" b="1">
                <a:solidFill>
                  <a:schemeClr val="bg1"/>
                </a:solidFill>
              </a:defRPr>
            </a:lvl6pPr>
            <a:lvl7pPr marL="7938" indent="0" algn="ctr">
              <a:spcBef>
                <a:spcPts val="0"/>
              </a:spcBef>
              <a:buNone/>
              <a:defRPr sz="1600" b="1">
                <a:solidFill>
                  <a:schemeClr val="bg1"/>
                </a:solidFill>
              </a:defRPr>
            </a:lvl7pPr>
            <a:lvl8pPr marL="7938" indent="0" algn="ctr">
              <a:spcBef>
                <a:spcPts val="0"/>
              </a:spcBef>
              <a:buNone/>
              <a:defRPr sz="1600" b="1">
                <a:solidFill>
                  <a:schemeClr val="bg1"/>
                </a:solidFill>
              </a:defRPr>
            </a:lvl8pPr>
            <a:lvl9pPr marL="7938"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31"/>
          </p:nvPr>
        </p:nvSpPr>
        <p:spPr bwMode="gray"/>
        <p:txBody>
          <a:bodyPr/>
          <a:lstStyle/>
          <a:p>
            <a:fld id="{DF793CCD-C37B-40CA-9C03-8963978AEAF0}" type="datetime4">
              <a:rPr lang="en-US" smtClean="0"/>
              <a:t>October 1, 2021</a:t>
            </a:fld>
            <a:endParaRPr lang="en-US"/>
          </a:p>
        </p:txBody>
      </p:sp>
      <p:sp>
        <p:nvSpPr>
          <p:cNvPr id="8" name="Footer Placeholder 7"/>
          <p:cNvSpPr>
            <a:spLocks noGrp="1"/>
          </p:cNvSpPr>
          <p:nvPr>
            <p:ph type="ftr" sz="quarter" idx="32"/>
          </p:nvPr>
        </p:nvSpPr>
        <p:spPr bwMode="gray"/>
        <p:txBody>
          <a:bodyPr/>
          <a:lstStyle/>
          <a:p>
            <a:pPr lvl="8"/>
            <a:endParaRPr lang="en-US"/>
          </a:p>
        </p:txBody>
      </p:sp>
      <p:sp>
        <p:nvSpPr>
          <p:cNvPr id="10" name="Slide Number Placeholder 9"/>
          <p:cNvSpPr>
            <a:spLocks noGrp="1"/>
          </p:cNvSpPr>
          <p:nvPr>
            <p:ph type="sldNum" sz="quarter" idx="33"/>
          </p:nvPr>
        </p:nvSpPr>
        <p:spPr bwMode="gray"/>
        <p:txBody>
          <a:bodyPr/>
          <a:lstStyle/>
          <a:p>
            <a:r>
              <a:rPr lang="en-US"/>
              <a:t>Slide </a:t>
            </a:r>
            <a:fld id="{619F89D8-7AE3-494A-97F3-03D680869632}" type="slidenum">
              <a:rPr lang="en-US" smtClean="0"/>
              <a:pPr/>
              <a:t>‹#›</a:t>
            </a:fld>
            <a:endParaRPr lang="en-US"/>
          </a:p>
        </p:txBody>
      </p:sp>
      <p:sp>
        <p:nvSpPr>
          <p:cNvPr id="31" name="Subtitle 2"/>
          <p:cNvSpPr>
            <a:spLocks noGrp="1"/>
          </p:cNvSpPr>
          <p:nvPr>
            <p:ph type="subTitle" idx="13"/>
          </p:nvPr>
        </p:nvSpPr>
        <p:spPr bwMode="gray">
          <a:xfrm>
            <a:off x="332368"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2" name="Straight Connector 41"/>
          <p:cNvCxnSpPr/>
          <p:nvPr userDrawn="1"/>
        </p:nvCxnSpPr>
        <p:spPr bwMode="gray">
          <a:xfrm>
            <a:off x="3138908" y="2388956"/>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9047884" y="2388956"/>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4" name="Straight Connector 43"/>
          <p:cNvCxnSpPr/>
          <p:nvPr userDrawn="1"/>
        </p:nvCxnSpPr>
        <p:spPr bwMode="gray">
          <a:xfrm>
            <a:off x="6093396" y="2388956"/>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5405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Full background">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a:stretch>
            <a:fillRect/>
          </a:stretch>
        </p:blipFill>
        <p:spPr>
          <a:xfrm>
            <a:off x="11345927" y="6393898"/>
            <a:ext cx="511009" cy="196180"/>
          </a:xfrm>
          <a:prstGeom prst="rect">
            <a:avLst/>
          </a:prstGeom>
        </p:spPr>
      </p:pic>
      <p:grpSp>
        <p:nvGrpSpPr>
          <p:cNvPr id="8" name="Group 7"/>
          <p:cNvGrpSpPr/>
          <p:nvPr userDrawn="1"/>
        </p:nvGrpSpPr>
        <p:grpSpPr bwMode="gray">
          <a:xfrm>
            <a:off x="334271" y="6503951"/>
            <a:ext cx="337946" cy="88364"/>
            <a:chOff x="61913" y="5218113"/>
            <a:chExt cx="3138487" cy="820737"/>
          </a:xfrm>
          <a:solidFill>
            <a:schemeClr val="accent3"/>
          </a:solidFill>
        </p:grpSpPr>
        <p:sp>
          <p:nvSpPr>
            <p:cNvPr id="9"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7" name="TextBox 16">
            <a:extLst>
              <a:ext uri="{FF2B5EF4-FFF2-40B4-BE49-F238E27FC236}">
                <a16:creationId xmlns:a16="http://schemas.microsoft.com/office/drawing/2014/main" id="{668FD34A-4422-C640-90DA-73A89DE783C7}"/>
              </a:ext>
            </a:extLst>
          </p:cNvPr>
          <p:cNvSpPr txBox="1"/>
          <p:nvPr userDrawn="1"/>
        </p:nvSpPr>
        <p:spPr>
          <a:xfrm>
            <a:off x="334271" y="292806"/>
            <a:ext cx="595261" cy="369332"/>
          </a:xfrm>
          <a:prstGeom prst="rect">
            <a:avLst/>
          </a:prstGeom>
          <a:noFill/>
        </p:spPr>
        <p:txBody>
          <a:bodyPr wrap="square" lIns="0" tIns="0" rIns="0" bIns="0" rtlCol="0">
            <a:spAutoFit/>
          </a:bodyPr>
          <a:lstStyle/>
          <a:p>
            <a:r>
              <a:rPr lang="en-GB" sz="2400" b="1">
                <a:solidFill>
                  <a:srgbClr val="FF000F"/>
                </a:solidFill>
                <a:latin typeface="ABBvoice" panose="020D0603020503020204" pitchFamily="34" charset="0"/>
                <a:ea typeface="ABBvoice" panose="020D0603020503020204" pitchFamily="34" charset="0"/>
                <a:cs typeface="ABBvoice" panose="020D0603020503020204" pitchFamily="34" charset="0"/>
              </a:rPr>
              <a:t>—</a:t>
            </a:r>
          </a:p>
        </p:txBody>
      </p:sp>
      <p:sp>
        <p:nvSpPr>
          <p:cNvPr id="18" name="Text Placeholder 18">
            <a:extLst>
              <a:ext uri="{FF2B5EF4-FFF2-40B4-BE49-F238E27FC236}">
                <a16:creationId xmlns:a16="http://schemas.microsoft.com/office/drawing/2014/main" id="{7123B3AB-D58B-CA42-880C-CC644C426F3A}"/>
              </a:ext>
            </a:extLst>
          </p:cNvPr>
          <p:cNvSpPr>
            <a:spLocks noGrp="1"/>
          </p:cNvSpPr>
          <p:nvPr>
            <p:ph type="body" sz="quarter" idx="18" hasCustomPrompt="1"/>
          </p:nvPr>
        </p:nvSpPr>
        <p:spPr>
          <a:xfrm>
            <a:off x="334271" y="673905"/>
            <a:ext cx="10590403" cy="324815"/>
          </a:xfrm>
          <a:prstGeom prst="rect">
            <a:avLst/>
          </a:prstGeom>
        </p:spPr>
        <p:txBody>
          <a:bodyPr lIns="0" tIns="0" rIns="0" bIns="0">
            <a:noAutofit/>
          </a:bodyPr>
          <a:lstStyle>
            <a:lvl1pPr marL="0" indent="0">
              <a:buNone/>
              <a:defRPr sz="2400" b="1" i="0">
                <a:latin typeface="ABBvoice" charset="0"/>
                <a:ea typeface="ABBvoice" charset="0"/>
                <a:cs typeface="ABBvoice"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change title</a:t>
            </a:r>
          </a:p>
        </p:txBody>
      </p:sp>
      <p:sp>
        <p:nvSpPr>
          <p:cNvPr id="19" name="Text Placeholder 18">
            <a:extLst>
              <a:ext uri="{FF2B5EF4-FFF2-40B4-BE49-F238E27FC236}">
                <a16:creationId xmlns:a16="http://schemas.microsoft.com/office/drawing/2014/main" id="{456728FE-6D4A-484B-A8FE-00E9AC3DC77B}"/>
              </a:ext>
            </a:extLst>
          </p:cNvPr>
          <p:cNvSpPr>
            <a:spLocks noGrp="1"/>
          </p:cNvSpPr>
          <p:nvPr>
            <p:ph type="body" sz="quarter" idx="19" hasCustomPrompt="1"/>
          </p:nvPr>
        </p:nvSpPr>
        <p:spPr>
          <a:xfrm>
            <a:off x="334271" y="998720"/>
            <a:ext cx="10590403" cy="324815"/>
          </a:xfrm>
          <a:prstGeom prst="rect">
            <a:avLst/>
          </a:prstGeom>
        </p:spPr>
        <p:txBody>
          <a:bodyPr lIns="0" tIns="0" rIns="0" bIns="0">
            <a:noAutofit/>
          </a:bodyPr>
          <a:lstStyle>
            <a:lvl1pPr marL="0" indent="0">
              <a:buNone/>
              <a:defRPr sz="2400" b="0" i="0">
                <a:latin typeface="ABBvoice Light" charset="0"/>
                <a:ea typeface="ABBvoice Light" charset="0"/>
                <a:cs typeface="ABBvoice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change subtitle</a:t>
            </a:r>
          </a:p>
        </p:txBody>
      </p:sp>
    </p:spTree>
    <p:extLst>
      <p:ext uri="{BB962C8B-B14F-4D97-AF65-F5344CB8AC3E}">
        <p14:creationId xmlns:p14="http://schemas.microsoft.com/office/powerpoint/2010/main" val="38188930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Full grey - with text">
    <p:spTree>
      <p:nvGrpSpPr>
        <p:cNvPr id="1" name=""/>
        <p:cNvGrpSpPr/>
        <p:nvPr/>
      </p:nvGrpSpPr>
      <p:grpSpPr>
        <a:xfrm>
          <a:off x="0" y="0"/>
          <a:ext cx="0" cy="0"/>
          <a:chOff x="0" y="0"/>
          <a:chExt cx="0" cy="0"/>
        </a:xfrm>
      </p:grpSpPr>
      <p:pic>
        <p:nvPicPr>
          <p:cNvPr id="13" name="Picture 15">
            <a:extLst>
              <a:ext uri="{FF2B5EF4-FFF2-40B4-BE49-F238E27FC236}">
                <a16:creationId xmlns:a16="http://schemas.microsoft.com/office/drawing/2014/main" id="{4E73BEC6-26B8-BA49-93E7-70DCCCCAACB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45927" y="6393898"/>
            <a:ext cx="511009" cy="196180"/>
          </a:xfrm>
          <a:prstGeom prst="rect">
            <a:avLst/>
          </a:prstGeom>
        </p:spPr>
      </p:pic>
      <p:grpSp>
        <p:nvGrpSpPr>
          <p:cNvPr id="8" name="Group 7"/>
          <p:cNvGrpSpPr/>
          <p:nvPr userDrawn="1"/>
        </p:nvGrpSpPr>
        <p:grpSpPr bwMode="gray">
          <a:xfrm>
            <a:off x="334271" y="6503951"/>
            <a:ext cx="337946" cy="88364"/>
            <a:chOff x="61913" y="5218113"/>
            <a:chExt cx="3138487" cy="820737"/>
          </a:xfrm>
          <a:solidFill>
            <a:schemeClr val="accent3"/>
          </a:solidFill>
        </p:grpSpPr>
        <p:sp>
          <p:nvSpPr>
            <p:cNvPr id="9"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6" name="Text Placeholder 18"/>
          <p:cNvSpPr>
            <a:spLocks noGrp="1"/>
          </p:cNvSpPr>
          <p:nvPr>
            <p:ph type="body" sz="quarter" idx="21" hasCustomPrompt="1"/>
          </p:nvPr>
        </p:nvSpPr>
        <p:spPr>
          <a:xfrm>
            <a:off x="334271" y="1648350"/>
            <a:ext cx="10590403" cy="4284396"/>
          </a:xfrm>
          <a:prstGeom prst="rect">
            <a:avLst/>
          </a:prstGeom>
        </p:spPr>
        <p:txBody>
          <a:bodyPr lIns="0" tIns="0" rIns="0" bIns="0">
            <a:noAutofit/>
          </a:bodyPr>
          <a:lstStyle>
            <a:lvl1pPr marL="0" indent="0">
              <a:lnSpc>
                <a:spcPts val="1800"/>
              </a:lnSpc>
              <a:spcBef>
                <a:spcPts val="0"/>
              </a:spcBef>
              <a:buNone/>
              <a:defRPr sz="1200" b="0" i="0">
                <a:latin typeface="ABBvoice" panose="020D0603020503020204" pitchFamily="34" charset="0"/>
                <a:ea typeface="ABBvoice" panose="020D0603020503020204" pitchFamily="34" charset="0"/>
                <a:cs typeface="ABBvoice" panose="020D06030205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Enter content here</a:t>
            </a:r>
          </a:p>
        </p:txBody>
      </p:sp>
      <p:sp>
        <p:nvSpPr>
          <p:cNvPr id="18" name="TextBox 17">
            <a:extLst>
              <a:ext uri="{FF2B5EF4-FFF2-40B4-BE49-F238E27FC236}">
                <a16:creationId xmlns:a16="http://schemas.microsoft.com/office/drawing/2014/main" id="{9D789828-44C1-4E4C-90B5-05EE6F5B1ECD}"/>
              </a:ext>
            </a:extLst>
          </p:cNvPr>
          <p:cNvSpPr txBox="1"/>
          <p:nvPr userDrawn="1"/>
        </p:nvSpPr>
        <p:spPr>
          <a:xfrm>
            <a:off x="334271" y="292806"/>
            <a:ext cx="595261" cy="369332"/>
          </a:xfrm>
          <a:prstGeom prst="rect">
            <a:avLst/>
          </a:prstGeom>
          <a:noFill/>
        </p:spPr>
        <p:txBody>
          <a:bodyPr wrap="square" lIns="0" tIns="0" rIns="0" bIns="0" rtlCol="0">
            <a:spAutoFit/>
          </a:bodyPr>
          <a:lstStyle/>
          <a:p>
            <a:r>
              <a:rPr lang="en-GB" sz="2400" b="1">
                <a:solidFill>
                  <a:srgbClr val="FF000F"/>
                </a:solidFill>
                <a:latin typeface="ABBvoice" panose="020D0603020503020204" pitchFamily="34" charset="0"/>
                <a:ea typeface="ABBvoice" panose="020D0603020503020204" pitchFamily="34" charset="0"/>
                <a:cs typeface="ABBvoice" panose="020D0603020503020204" pitchFamily="34" charset="0"/>
              </a:rPr>
              <a:t>—</a:t>
            </a:r>
          </a:p>
        </p:txBody>
      </p:sp>
      <p:sp>
        <p:nvSpPr>
          <p:cNvPr id="21" name="Text Placeholder 18">
            <a:extLst>
              <a:ext uri="{FF2B5EF4-FFF2-40B4-BE49-F238E27FC236}">
                <a16:creationId xmlns:a16="http://schemas.microsoft.com/office/drawing/2014/main" id="{B9F194D1-F5D9-F04A-A886-5879FE8ECC7A}"/>
              </a:ext>
            </a:extLst>
          </p:cNvPr>
          <p:cNvSpPr>
            <a:spLocks noGrp="1"/>
          </p:cNvSpPr>
          <p:nvPr>
            <p:ph type="body" sz="quarter" idx="18" hasCustomPrompt="1"/>
          </p:nvPr>
        </p:nvSpPr>
        <p:spPr>
          <a:xfrm>
            <a:off x="334271" y="673905"/>
            <a:ext cx="10590403" cy="324815"/>
          </a:xfrm>
          <a:prstGeom prst="rect">
            <a:avLst/>
          </a:prstGeom>
        </p:spPr>
        <p:txBody>
          <a:bodyPr lIns="0" tIns="0" rIns="0" bIns="0">
            <a:noAutofit/>
          </a:bodyPr>
          <a:lstStyle>
            <a:lvl1pPr marL="0" indent="0">
              <a:buNone/>
              <a:defRPr sz="2400" b="1" i="0">
                <a:latin typeface="ABBvoice" charset="0"/>
                <a:ea typeface="ABBvoice" charset="0"/>
                <a:cs typeface="ABBvoice"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change title</a:t>
            </a:r>
          </a:p>
        </p:txBody>
      </p:sp>
      <p:sp>
        <p:nvSpPr>
          <p:cNvPr id="22" name="Text Placeholder 18">
            <a:extLst>
              <a:ext uri="{FF2B5EF4-FFF2-40B4-BE49-F238E27FC236}">
                <a16:creationId xmlns:a16="http://schemas.microsoft.com/office/drawing/2014/main" id="{5CBEAB8F-A37D-CB43-B9B9-2BBF7C29EF9F}"/>
              </a:ext>
            </a:extLst>
          </p:cNvPr>
          <p:cNvSpPr>
            <a:spLocks noGrp="1"/>
          </p:cNvSpPr>
          <p:nvPr>
            <p:ph type="body" sz="quarter" idx="19" hasCustomPrompt="1"/>
          </p:nvPr>
        </p:nvSpPr>
        <p:spPr>
          <a:xfrm>
            <a:off x="334271" y="998720"/>
            <a:ext cx="10590403" cy="324815"/>
          </a:xfrm>
          <a:prstGeom prst="rect">
            <a:avLst/>
          </a:prstGeom>
        </p:spPr>
        <p:txBody>
          <a:bodyPr lIns="0" tIns="0" rIns="0" bIns="0">
            <a:noAutofit/>
          </a:bodyPr>
          <a:lstStyle>
            <a:lvl1pPr marL="0" indent="0">
              <a:buNone/>
              <a:defRPr sz="2400" b="0" i="0">
                <a:latin typeface="ABBvoice Light" charset="0"/>
                <a:ea typeface="ABBvoice Light" charset="0"/>
                <a:cs typeface="ABBvoice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change subtitle</a:t>
            </a:r>
          </a:p>
        </p:txBody>
      </p:sp>
    </p:spTree>
    <p:extLst>
      <p:ext uri="{BB962C8B-B14F-4D97-AF65-F5344CB8AC3E}">
        <p14:creationId xmlns:p14="http://schemas.microsoft.com/office/powerpoint/2010/main" val="12336782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01_Cover Slide1">
    <p:spTree>
      <p:nvGrpSpPr>
        <p:cNvPr id="1" name=""/>
        <p:cNvGrpSpPr/>
        <p:nvPr/>
      </p:nvGrpSpPr>
      <p:grpSpPr>
        <a:xfrm>
          <a:off x="0" y="0"/>
          <a:ext cx="0" cy="0"/>
          <a:chOff x="0" y="0"/>
          <a:chExt cx="0" cy="0"/>
        </a:xfrm>
      </p:grpSpPr>
      <p:pic>
        <p:nvPicPr>
          <p:cNvPr id="15" name="Picture 14" descr="A crane next to a building&#10;&#10;Description automatically generated">
            <a:extLst>
              <a:ext uri="{FF2B5EF4-FFF2-40B4-BE49-F238E27FC236}">
                <a16:creationId xmlns:a16="http://schemas.microsoft.com/office/drawing/2014/main" id="{C50328AB-EC4B-4FBF-8F45-784BA5C065C0}"/>
              </a:ext>
            </a:extLst>
          </p:cNvPr>
          <p:cNvPicPr>
            <a:picLocks noChangeAspect="1"/>
          </p:cNvPicPr>
          <p:nvPr userDrawn="1"/>
        </p:nvPicPr>
        <p:blipFill rotWithShape="1">
          <a:blip r:embed="rId2"/>
          <a:srcRect t="44588" b="19297"/>
          <a:stretch/>
        </p:blipFill>
        <p:spPr>
          <a:xfrm flipH="1">
            <a:off x="0" y="0"/>
            <a:ext cx="12192000" cy="2705093"/>
          </a:xfrm>
          <a:prstGeom prst="rect">
            <a:avLst/>
          </a:prstGeom>
        </p:spPr>
      </p:pic>
      <p:sp>
        <p:nvSpPr>
          <p:cNvPr id="2" name="Title 1">
            <a:extLst>
              <a:ext uri="{FF2B5EF4-FFF2-40B4-BE49-F238E27FC236}">
                <a16:creationId xmlns:a16="http://schemas.microsoft.com/office/drawing/2014/main" id="{05BD04DA-BB47-4750-8A44-88B15E82698A}"/>
              </a:ext>
            </a:extLst>
          </p:cNvPr>
          <p:cNvSpPr>
            <a:spLocks noGrp="1"/>
          </p:cNvSpPr>
          <p:nvPr>
            <p:ph type="ctrTitle"/>
          </p:nvPr>
        </p:nvSpPr>
        <p:spPr>
          <a:xfrm>
            <a:off x="1372422" y="3076804"/>
            <a:ext cx="10537200" cy="504000"/>
          </a:xfrm>
        </p:spPr>
        <p:txBody>
          <a:bodyPr anchor="b"/>
          <a:lstStyle>
            <a:lvl1pPr algn="l">
              <a:lnSpc>
                <a:spcPct val="100000"/>
              </a:lnSpc>
              <a:defRPr sz="28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77D401E-C526-460A-93D8-F3AC71E51603}"/>
              </a:ext>
            </a:extLst>
          </p:cNvPr>
          <p:cNvSpPr>
            <a:spLocks noGrp="1"/>
          </p:cNvSpPr>
          <p:nvPr>
            <p:ph type="subTitle" idx="1"/>
          </p:nvPr>
        </p:nvSpPr>
        <p:spPr>
          <a:xfrm>
            <a:off x="1383254" y="3653232"/>
            <a:ext cx="10537200" cy="381000"/>
          </a:xfrm>
        </p:spPr>
        <p:txBody>
          <a:bodyPr tIns="0"/>
          <a:lstStyle>
            <a:lvl1pPr marL="0" indent="0" algn="l">
              <a:buNone/>
              <a:defRPr sz="2000">
                <a:solidFill>
                  <a:schemeClr val="tx1"/>
                </a:solidFill>
                <a:latin typeface="Arial Nova Light" panose="020B03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C335698-AD40-4284-9146-56895C166387}"/>
              </a:ext>
            </a:extLst>
          </p:cNvPr>
          <p:cNvSpPr>
            <a:spLocks noGrp="1"/>
          </p:cNvSpPr>
          <p:nvPr>
            <p:ph type="ftr" sz="quarter" idx="11"/>
          </p:nvPr>
        </p:nvSpPr>
        <p:spPr>
          <a:xfrm>
            <a:off x="266400" y="6555600"/>
            <a:ext cx="8852400" cy="212400"/>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3815D6C-0C71-4C18-998E-2E308A2ABC64}"/>
              </a:ext>
            </a:extLst>
          </p:cNvPr>
          <p:cNvSpPr>
            <a:spLocks noGrp="1"/>
          </p:cNvSpPr>
          <p:nvPr>
            <p:ph type="sldNum" sz="quarter" idx="12"/>
          </p:nvPr>
        </p:nvSpPr>
        <p:spPr/>
        <p:txBody>
          <a:bodyPr/>
          <a:lstStyle>
            <a:lvl1pPr>
              <a:defRPr>
                <a:solidFill>
                  <a:schemeClr val="bg1"/>
                </a:solidFill>
              </a:defRPr>
            </a:lvl1pPr>
          </a:lstStyle>
          <a:p>
            <a:fld id="{C24EC536-6FE3-4540-8D85-74C58F0BF697}" type="slidenum">
              <a:rPr lang="en-US" smtClean="0"/>
              <a:pPr/>
              <a:t>‹#›</a:t>
            </a:fld>
            <a:endParaRPr lang="en-US"/>
          </a:p>
        </p:txBody>
      </p:sp>
      <p:grpSp>
        <p:nvGrpSpPr>
          <p:cNvPr id="16" name="グループ化 39">
            <a:extLst>
              <a:ext uri="{FF2B5EF4-FFF2-40B4-BE49-F238E27FC236}">
                <a16:creationId xmlns:a16="http://schemas.microsoft.com/office/drawing/2014/main" id="{6809A62B-C3B4-4040-AF1D-DC2BF3BDB821}"/>
              </a:ext>
            </a:extLst>
          </p:cNvPr>
          <p:cNvGrpSpPr/>
          <p:nvPr userDrawn="1"/>
        </p:nvGrpSpPr>
        <p:grpSpPr bwMode="gray">
          <a:xfrm>
            <a:off x="0" y="2705093"/>
            <a:ext cx="12192000" cy="129984"/>
            <a:chOff x="324487" y="2057426"/>
            <a:chExt cx="8495663" cy="97488"/>
          </a:xfrm>
        </p:grpSpPr>
        <p:sp>
          <p:nvSpPr>
            <p:cNvPr id="17" name="正方形/長方形 11">
              <a:extLst>
                <a:ext uri="{FF2B5EF4-FFF2-40B4-BE49-F238E27FC236}">
                  <a16:creationId xmlns:a16="http://schemas.microsoft.com/office/drawing/2014/main" id="{DE7BDB25-5A30-4A34-ABFC-B07249D3BFFA}"/>
                </a:ext>
              </a:extLst>
            </p:cNvPr>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4623"/>
            </a:p>
          </p:txBody>
        </p:sp>
        <p:grpSp>
          <p:nvGrpSpPr>
            <p:cNvPr id="18" name="グループ化 16">
              <a:extLst>
                <a:ext uri="{FF2B5EF4-FFF2-40B4-BE49-F238E27FC236}">
                  <a16:creationId xmlns:a16="http://schemas.microsoft.com/office/drawing/2014/main" id="{74096499-38D4-462C-8826-1DB8FC711C1A}"/>
                </a:ext>
              </a:extLst>
            </p:cNvPr>
            <p:cNvGrpSpPr/>
            <p:nvPr/>
          </p:nvGrpSpPr>
          <p:grpSpPr bwMode="gray">
            <a:xfrm>
              <a:off x="324487" y="2057426"/>
              <a:ext cx="1938812" cy="97488"/>
              <a:chOff x="312738" y="2747963"/>
              <a:chExt cx="1970087" cy="109537"/>
            </a:xfrm>
          </p:grpSpPr>
          <p:sp>
            <p:nvSpPr>
              <p:cNvPr id="19" name="正方形/長方形 42">
                <a:extLst>
                  <a:ext uri="{FF2B5EF4-FFF2-40B4-BE49-F238E27FC236}">
                    <a16:creationId xmlns:a16="http://schemas.microsoft.com/office/drawing/2014/main" id="{177D7250-BABC-4571-82D6-043E996D9DB0}"/>
                  </a:ext>
                </a:extLst>
              </p:cNvPr>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2400" kern="0">
                  <a:solidFill>
                    <a:sysClr val="windowText" lastClr="000000"/>
                  </a:solidFill>
                </a:endParaRPr>
              </a:p>
            </p:txBody>
          </p:sp>
          <p:sp>
            <p:nvSpPr>
              <p:cNvPr id="20" name="正方形/長方形 43">
                <a:extLst>
                  <a:ext uri="{FF2B5EF4-FFF2-40B4-BE49-F238E27FC236}">
                    <a16:creationId xmlns:a16="http://schemas.microsoft.com/office/drawing/2014/main" id="{BFDA5A74-11DA-4E7F-9508-F12960D3B74E}"/>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2400" kern="0">
                  <a:solidFill>
                    <a:sysClr val="windowText" lastClr="000000"/>
                  </a:solidFill>
                </a:endParaRPr>
              </a:p>
            </p:txBody>
          </p:sp>
        </p:grpSp>
      </p:grpSp>
      <p:pic>
        <p:nvPicPr>
          <p:cNvPr id="22" name="Graphic 21">
            <a:extLst>
              <a:ext uri="{FF2B5EF4-FFF2-40B4-BE49-F238E27FC236}">
                <a16:creationId xmlns:a16="http://schemas.microsoft.com/office/drawing/2014/main" id="{75773FFC-E571-491A-B1AC-1CAA3A3CC6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01664" y="41555"/>
            <a:ext cx="4054618" cy="962688"/>
          </a:xfrm>
          <a:prstGeom prst="rect">
            <a:avLst/>
          </a:prstGeom>
        </p:spPr>
      </p:pic>
      <p:sp>
        <p:nvSpPr>
          <p:cNvPr id="25" name="TextBox 24">
            <a:extLst>
              <a:ext uri="{FF2B5EF4-FFF2-40B4-BE49-F238E27FC236}">
                <a16:creationId xmlns:a16="http://schemas.microsoft.com/office/drawing/2014/main" id="{AD8F5FC0-DCAC-41AE-A1B1-C2A3075E082B}"/>
              </a:ext>
            </a:extLst>
          </p:cNvPr>
          <p:cNvSpPr txBox="1"/>
          <p:nvPr userDrawn="1"/>
        </p:nvSpPr>
        <p:spPr>
          <a:xfrm>
            <a:off x="9384784" y="6398401"/>
            <a:ext cx="2166937" cy="247674"/>
          </a:xfrm>
          <a:prstGeom prst="rect">
            <a:avLst/>
          </a:prstGeom>
          <a:noFill/>
          <a:ln>
            <a:noFill/>
          </a:ln>
        </p:spPr>
        <p:txBody>
          <a:bodyPr wrap="square" lIns="0" tIns="0" rIns="0" bIns="0" rtlCol="0" anchor="ctr">
            <a:noAutofit/>
          </a:bodyPr>
          <a:lstStyle/>
          <a:p>
            <a:r>
              <a:rPr lang="en-US" sz="1170" b="1"/>
              <a:t>HITACHI ABB POWER GRIDS</a:t>
            </a:r>
          </a:p>
        </p:txBody>
      </p:sp>
      <p:sp>
        <p:nvSpPr>
          <p:cNvPr id="26"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73E53947-C052-4D01-ABC0-50E5A1E005D4}"/>
              </a:ext>
            </a:extLst>
          </p:cNvPr>
          <p:cNvSpPr txBox="1"/>
          <p:nvPr userDrawn="1"/>
        </p:nvSpPr>
        <p:spPr bwMode="gray">
          <a:xfrm>
            <a:off x="9384784" y="6640534"/>
            <a:ext cx="2328010" cy="168619"/>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730" b="0" i="0" u="none" strike="noStrike" kern="1200" cap="none" spc="-10" normalizeH="0" baseline="0" noProof="0">
                <a:ln>
                  <a:noFill/>
                </a:ln>
                <a:solidFill>
                  <a:schemeClr val="tx1"/>
                </a:solidFill>
                <a:effectLst/>
                <a:uLnTx/>
                <a:uFillTx/>
                <a:latin typeface="+mn-lt"/>
                <a:ea typeface="+mn-ea"/>
                <a:cs typeface="+mn-cs"/>
              </a:rPr>
              <a:t>© Hitachi ABB Power Grids 2021. All rights reserved</a:t>
            </a:r>
            <a:endParaRPr kumimoji="0" lang="en-US" sz="730" b="0" i="0" u="none" strike="noStrike" kern="1200" cap="none" spc="-1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5045383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02_Cover Slide2">
    <p:spTree>
      <p:nvGrpSpPr>
        <p:cNvPr id="1" name=""/>
        <p:cNvGrpSpPr/>
        <p:nvPr/>
      </p:nvGrpSpPr>
      <p:grpSpPr>
        <a:xfrm>
          <a:off x="0" y="0"/>
          <a:ext cx="0" cy="0"/>
          <a:chOff x="0" y="0"/>
          <a:chExt cx="0" cy="0"/>
        </a:xfrm>
      </p:grpSpPr>
      <p:pic>
        <p:nvPicPr>
          <p:cNvPr id="15" name="Picture 14" descr="A crane next to a building&#10;&#10;Description automatically generated">
            <a:extLst>
              <a:ext uri="{FF2B5EF4-FFF2-40B4-BE49-F238E27FC236}">
                <a16:creationId xmlns:a16="http://schemas.microsoft.com/office/drawing/2014/main" id="{C50328AB-EC4B-4FBF-8F45-784BA5C065C0}"/>
              </a:ext>
            </a:extLst>
          </p:cNvPr>
          <p:cNvPicPr>
            <a:picLocks noChangeAspect="1"/>
          </p:cNvPicPr>
          <p:nvPr userDrawn="1"/>
        </p:nvPicPr>
        <p:blipFill rotWithShape="1">
          <a:blip r:embed="rId2"/>
          <a:srcRect t="36355" b="374"/>
          <a:stretch/>
        </p:blipFill>
        <p:spPr>
          <a:xfrm flipH="1">
            <a:off x="0" y="0"/>
            <a:ext cx="12192000" cy="4739176"/>
          </a:xfrm>
          <a:prstGeom prst="rect">
            <a:avLst/>
          </a:prstGeom>
        </p:spPr>
      </p:pic>
      <p:sp>
        <p:nvSpPr>
          <p:cNvPr id="5" name="Footer Placeholder 4">
            <a:extLst>
              <a:ext uri="{FF2B5EF4-FFF2-40B4-BE49-F238E27FC236}">
                <a16:creationId xmlns:a16="http://schemas.microsoft.com/office/drawing/2014/main" id="{EC335698-AD40-4284-9146-56895C166387}"/>
              </a:ext>
            </a:extLst>
          </p:cNvPr>
          <p:cNvSpPr>
            <a:spLocks noGrp="1"/>
          </p:cNvSpPr>
          <p:nvPr>
            <p:ph type="ftr" sz="quarter" idx="11"/>
          </p:nvPr>
        </p:nvSpPr>
        <p:spPr>
          <a:xfrm>
            <a:off x="266400" y="6555600"/>
            <a:ext cx="8852400" cy="212400"/>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3815D6C-0C71-4C18-998E-2E308A2ABC64}"/>
              </a:ext>
            </a:extLst>
          </p:cNvPr>
          <p:cNvSpPr>
            <a:spLocks noGrp="1"/>
          </p:cNvSpPr>
          <p:nvPr>
            <p:ph type="sldNum" sz="quarter" idx="12"/>
          </p:nvPr>
        </p:nvSpPr>
        <p:spPr/>
        <p:txBody>
          <a:bodyPr/>
          <a:lstStyle>
            <a:lvl1pPr>
              <a:defRPr>
                <a:solidFill>
                  <a:schemeClr val="bg1"/>
                </a:solidFill>
              </a:defRPr>
            </a:lvl1pPr>
          </a:lstStyle>
          <a:p>
            <a:fld id="{C24EC536-6FE3-4540-8D85-74C58F0BF697}" type="slidenum">
              <a:rPr lang="en-US" smtClean="0"/>
              <a:pPr/>
              <a:t>‹#›</a:t>
            </a:fld>
            <a:endParaRPr lang="en-US"/>
          </a:p>
        </p:txBody>
      </p:sp>
      <p:grpSp>
        <p:nvGrpSpPr>
          <p:cNvPr id="16" name="グループ化 39">
            <a:extLst>
              <a:ext uri="{FF2B5EF4-FFF2-40B4-BE49-F238E27FC236}">
                <a16:creationId xmlns:a16="http://schemas.microsoft.com/office/drawing/2014/main" id="{6809A62B-C3B4-4040-AF1D-DC2BF3BDB821}"/>
              </a:ext>
            </a:extLst>
          </p:cNvPr>
          <p:cNvGrpSpPr/>
          <p:nvPr userDrawn="1"/>
        </p:nvGrpSpPr>
        <p:grpSpPr bwMode="gray">
          <a:xfrm>
            <a:off x="0" y="4739176"/>
            <a:ext cx="12192000" cy="129984"/>
            <a:chOff x="324487" y="2057426"/>
            <a:chExt cx="8495663" cy="97488"/>
          </a:xfrm>
        </p:grpSpPr>
        <p:sp>
          <p:nvSpPr>
            <p:cNvPr id="17" name="正方形/長方形 11">
              <a:extLst>
                <a:ext uri="{FF2B5EF4-FFF2-40B4-BE49-F238E27FC236}">
                  <a16:creationId xmlns:a16="http://schemas.microsoft.com/office/drawing/2014/main" id="{DE7BDB25-5A30-4A34-ABFC-B07249D3BFFA}"/>
                </a:ext>
              </a:extLst>
            </p:cNvPr>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4623"/>
            </a:p>
          </p:txBody>
        </p:sp>
        <p:grpSp>
          <p:nvGrpSpPr>
            <p:cNvPr id="18" name="グループ化 16">
              <a:extLst>
                <a:ext uri="{FF2B5EF4-FFF2-40B4-BE49-F238E27FC236}">
                  <a16:creationId xmlns:a16="http://schemas.microsoft.com/office/drawing/2014/main" id="{74096499-38D4-462C-8826-1DB8FC711C1A}"/>
                </a:ext>
              </a:extLst>
            </p:cNvPr>
            <p:cNvGrpSpPr/>
            <p:nvPr/>
          </p:nvGrpSpPr>
          <p:grpSpPr bwMode="gray">
            <a:xfrm>
              <a:off x="324487" y="2057426"/>
              <a:ext cx="1938812" cy="97488"/>
              <a:chOff x="312738" y="2747963"/>
              <a:chExt cx="1970087" cy="109537"/>
            </a:xfrm>
          </p:grpSpPr>
          <p:sp>
            <p:nvSpPr>
              <p:cNvPr id="19" name="正方形/長方形 42">
                <a:extLst>
                  <a:ext uri="{FF2B5EF4-FFF2-40B4-BE49-F238E27FC236}">
                    <a16:creationId xmlns:a16="http://schemas.microsoft.com/office/drawing/2014/main" id="{177D7250-BABC-4571-82D6-043E996D9DB0}"/>
                  </a:ext>
                </a:extLst>
              </p:cNvPr>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2400" kern="0">
                  <a:solidFill>
                    <a:sysClr val="windowText" lastClr="000000"/>
                  </a:solidFill>
                </a:endParaRPr>
              </a:p>
            </p:txBody>
          </p:sp>
          <p:sp>
            <p:nvSpPr>
              <p:cNvPr id="20" name="正方形/長方形 43">
                <a:extLst>
                  <a:ext uri="{FF2B5EF4-FFF2-40B4-BE49-F238E27FC236}">
                    <a16:creationId xmlns:a16="http://schemas.microsoft.com/office/drawing/2014/main" id="{BFDA5A74-11DA-4E7F-9508-F12960D3B74E}"/>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2400" kern="0">
                  <a:solidFill>
                    <a:sysClr val="windowText" lastClr="000000"/>
                  </a:solidFill>
                </a:endParaRPr>
              </a:p>
            </p:txBody>
          </p:sp>
        </p:grpSp>
      </p:grpSp>
      <p:pic>
        <p:nvPicPr>
          <p:cNvPr id="23" name="Graphic 22">
            <a:extLst>
              <a:ext uri="{FF2B5EF4-FFF2-40B4-BE49-F238E27FC236}">
                <a16:creationId xmlns:a16="http://schemas.microsoft.com/office/drawing/2014/main" id="{BF4B10D0-A774-4702-B53F-76F71FB309C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01664" y="41555"/>
            <a:ext cx="4054618" cy="962688"/>
          </a:xfrm>
          <a:prstGeom prst="rect">
            <a:avLst/>
          </a:prstGeom>
        </p:spPr>
      </p:pic>
      <p:sp>
        <p:nvSpPr>
          <p:cNvPr id="22" name="Title 1">
            <a:extLst>
              <a:ext uri="{FF2B5EF4-FFF2-40B4-BE49-F238E27FC236}">
                <a16:creationId xmlns:a16="http://schemas.microsoft.com/office/drawing/2014/main" id="{08A5EEC3-398D-4FF7-9174-9B23EF57327E}"/>
              </a:ext>
            </a:extLst>
          </p:cNvPr>
          <p:cNvSpPr>
            <a:spLocks noGrp="1"/>
          </p:cNvSpPr>
          <p:nvPr>
            <p:ph type="ctrTitle"/>
          </p:nvPr>
        </p:nvSpPr>
        <p:spPr>
          <a:xfrm>
            <a:off x="1372422" y="5112802"/>
            <a:ext cx="10537200" cy="504000"/>
          </a:xfrm>
        </p:spPr>
        <p:txBody>
          <a:bodyPr anchor="b"/>
          <a:lstStyle>
            <a:lvl1pPr algn="l">
              <a:lnSpc>
                <a:spcPct val="100000"/>
              </a:lnSpc>
              <a:defRPr sz="2800">
                <a:solidFill>
                  <a:schemeClr val="tx1"/>
                </a:solidFill>
              </a:defRPr>
            </a:lvl1pPr>
          </a:lstStyle>
          <a:p>
            <a:r>
              <a:rPr lang="en-US"/>
              <a:t>Click to edit Master title style</a:t>
            </a:r>
          </a:p>
        </p:txBody>
      </p:sp>
      <p:sp>
        <p:nvSpPr>
          <p:cNvPr id="24" name="Subtitle 2">
            <a:extLst>
              <a:ext uri="{FF2B5EF4-FFF2-40B4-BE49-F238E27FC236}">
                <a16:creationId xmlns:a16="http://schemas.microsoft.com/office/drawing/2014/main" id="{450518FF-E5E7-4117-9248-389EBF7F8714}"/>
              </a:ext>
            </a:extLst>
          </p:cNvPr>
          <p:cNvSpPr>
            <a:spLocks noGrp="1"/>
          </p:cNvSpPr>
          <p:nvPr>
            <p:ph type="subTitle" idx="1"/>
          </p:nvPr>
        </p:nvSpPr>
        <p:spPr>
          <a:xfrm>
            <a:off x="1383254" y="5689230"/>
            <a:ext cx="10537200" cy="381000"/>
          </a:xfrm>
        </p:spPr>
        <p:txBody>
          <a:bodyPr tIns="0"/>
          <a:lstStyle>
            <a:lvl1pPr marL="0" indent="0" algn="l">
              <a:buNone/>
              <a:defRPr sz="2000">
                <a:solidFill>
                  <a:schemeClr val="tx1"/>
                </a:solidFill>
                <a:latin typeface="Arial Nova Light" panose="020B03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7" name="TextBox 26">
            <a:extLst>
              <a:ext uri="{FF2B5EF4-FFF2-40B4-BE49-F238E27FC236}">
                <a16:creationId xmlns:a16="http://schemas.microsoft.com/office/drawing/2014/main" id="{1077D026-601D-4A52-B253-82C28686D9A9}"/>
              </a:ext>
            </a:extLst>
          </p:cNvPr>
          <p:cNvSpPr txBox="1"/>
          <p:nvPr userDrawn="1"/>
        </p:nvSpPr>
        <p:spPr>
          <a:xfrm>
            <a:off x="9384784" y="6398401"/>
            <a:ext cx="2166937" cy="247674"/>
          </a:xfrm>
          <a:prstGeom prst="rect">
            <a:avLst/>
          </a:prstGeom>
          <a:noFill/>
          <a:ln>
            <a:noFill/>
          </a:ln>
        </p:spPr>
        <p:txBody>
          <a:bodyPr wrap="square" lIns="0" tIns="0" rIns="0" bIns="0" rtlCol="0" anchor="ctr">
            <a:noAutofit/>
          </a:bodyPr>
          <a:lstStyle/>
          <a:p>
            <a:r>
              <a:rPr lang="en-US" sz="1170" b="1"/>
              <a:t>HITACHI ABB POWER GRIDS</a:t>
            </a:r>
          </a:p>
        </p:txBody>
      </p:sp>
      <p:sp>
        <p:nvSpPr>
          <p:cNvPr id="28"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F8BAFE78-45C1-4900-9125-4D5EAD1B114D}"/>
              </a:ext>
            </a:extLst>
          </p:cNvPr>
          <p:cNvSpPr txBox="1"/>
          <p:nvPr userDrawn="1"/>
        </p:nvSpPr>
        <p:spPr bwMode="gray">
          <a:xfrm>
            <a:off x="9384784" y="6640534"/>
            <a:ext cx="2328010" cy="168619"/>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730" b="0" i="0" u="none" strike="noStrike" kern="1200" cap="none" spc="-10" normalizeH="0" baseline="0" noProof="0">
                <a:ln>
                  <a:noFill/>
                </a:ln>
                <a:solidFill>
                  <a:schemeClr val="tx1"/>
                </a:solidFill>
                <a:effectLst/>
                <a:uLnTx/>
                <a:uFillTx/>
                <a:latin typeface="+mn-lt"/>
                <a:ea typeface="+mn-ea"/>
                <a:cs typeface="+mn-cs"/>
              </a:rPr>
              <a:t>© Hitachi ABB Power Grids 2021. All rights reserved</a:t>
            </a:r>
            <a:endParaRPr kumimoji="0" lang="en-US" sz="730" b="0" i="0" u="none" strike="noStrike" kern="1200" cap="none" spc="-1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39821418"/>
      </p:ext>
    </p:extLst>
  </p:cSld>
  <p:clrMapOvr>
    <a:masterClrMapping/>
  </p:clrMapOvr>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03_Cover Slide 3">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F6E30BC1-8BFA-47DB-9F4D-44BD42630377}"/>
              </a:ext>
            </a:extLst>
          </p:cNvPr>
          <p:cNvSpPr>
            <a:spLocks noGrp="1"/>
          </p:cNvSpPr>
          <p:nvPr>
            <p:ph type="pic" sz="quarter" idx="13"/>
          </p:nvPr>
        </p:nvSpPr>
        <p:spPr>
          <a:xfrm>
            <a:off x="4" y="2"/>
            <a:ext cx="12191997" cy="4738687"/>
          </a:xfrm>
          <a:custGeom>
            <a:avLst/>
            <a:gdLst>
              <a:gd name="connsiteX0" fmla="*/ 11680484 w 12191997"/>
              <a:gd name="connsiteY0" fmla="*/ 528222 h 4738687"/>
              <a:gd name="connsiteX1" fmla="*/ 11680484 w 12191997"/>
              <a:gd name="connsiteY1" fmla="*/ 690067 h 4738687"/>
              <a:gd name="connsiteX2" fmla="*/ 11778340 w 12191997"/>
              <a:gd name="connsiteY2" fmla="*/ 690067 h 4738687"/>
              <a:gd name="connsiteX3" fmla="*/ 11778340 w 12191997"/>
              <a:gd name="connsiteY3" fmla="*/ 528222 h 4738687"/>
              <a:gd name="connsiteX4" fmla="*/ 11901903 w 12191997"/>
              <a:gd name="connsiteY4" fmla="*/ 528222 h 4738687"/>
              <a:gd name="connsiteX5" fmla="*/ 11788419 w 12191997"/>
              <a:gd name="connsiteY5" fmla="*/ 528562 h 4738687"/>
              <a:gd name="connsiteX6" fmla="*/ 11788419 w 12191997"/>
              <a:gd name="connsiteY6" fmla="*/ 690067 h 4738687"/>
              <a:gd name="connsiteX7" fmla="*/ 11808352 w 12191997"/>
              <a:gd name="connsiteY7" fmla="*/ 690067 h 4738687"/>
              <a:gd name="connsiteX8" fmla="*/ 11916615 w 12191997"/>
              <a:gd name="connsiteY8" fmla="*/ 591757 h 4738687"/>
              <a:gd name="connsiteX9" fmla="*/ 11916627 w 12191997"/>
              <a:gd name="connsiteY9" fmla="*/ 582133 h 4738687"/>
              <a:gd name="connsiteX10" fmla="*/ 11901903 w 12191997"/>
              <a:gd name="connsiteY10" fmla="*/ 528222 h 4738687"/>
              <a:gd name="connsiteX11" fmla="*/ 11100379 w 12191997"/>
              <a:gd name="connsiteY11" fmla="*/ 528222 h 4738687"/>
              <a:gd name="connsiteX12" fmla="*/ 11043071 w 12191997"/>
              <a:gd name="connsiteY12" fmla="*/ 690067 h 4738687"/>
              <a:gd name="connsiteX13" fmla="*/ 11127448 w 12191997"/>
              <a:gd name="connsiteY13" fmla="*/ 690067 h 4738687"/>
              <a:gd name="connsiteX14" fmla="*/ 11151005 w 12191997"/>
              <a:gd name="connsiteY14" fmla="*/ 622565 h 4738687"/>
              <a:gd name="connsiteX15" fmla="*/ 11205029 w 12191997"/>
              <a:gd name="connsiteY15" fmla="*/ 622565 h 4738687"/>
              <a:gd name="connsiteX16" fmla="*/ 11205029 w 12191997"/>
              <a:gd name="connsiteY16" fmla="*/ 528222 h 4738687"/>
              <a:gd name="connsiteX17" fmla="*/ 11215109 w 12191997"/>
              <a:gd name="connsiteY17" fmla="*/ 528222 h 4738687"/>
              <a:gd name="connsiteX18" fmla="*/ 11215109 w 12191997"/>
              <a:gd name="connsiteY18" fmla="*/ 622565 h 4738687"/>
              <a:gd name="connsiteX19" fmla="*/ 11269133 w 12191997"/>
              <a:gd name="connsiteY19" fmla="*/ 622565 h 4738687"/>
              <a:gd name="connsiteX20" fmla="*/ 11292690 w 12191997"/>
              <a:gd name="connsiteY20" fmla="*/ 690067 h 4738687"/>
              <a:gd name="connsiteX21" fmla="*/ 11376954 w 12191997"/>
              <a:gd name="connsiteY21" fmla="*/ 690067 h 4738687"/>
              <a:gd name="connsiteX22" fmla="*/ 11319759 w 12191997"/>
              <a:gd name="connsiteY22" fmla="*/ 528222 h 4738687"/>
              <a:gd name="connsiteX23" fmla="*/ 11625328 w 12191997"/>
              <a:gd name="connsiteY23" fmla="*/ 528222 h 4738687"/>
              <a:gd name="connsiteX24" fmla="*/ 11511957 w 12191997"/>
              <a:gd name="connsiteY24" fmla="*/ 528562 h 4738687"/>
              <a:gd name="connsiteX25" fmla="*/ 11511957 w 12191997"/>
              <a:gd name="connsiteY25" fmla="*/ 690067 h 4738687"/>
              <a:gd name="connsiteX26" fmla="*/ 11531777 w 12191997"/>
              <a:gd name="connsiteY26" fmla="*/ 690067 h 4738687"/>
              <a:gd name="connsiteX27" fmla="*/ 11640040 w 12191997"/>
              <a:gd name="connsiteY27" fmla="*/ 591757 h 4738687"/>
              <a:gd name="connsiteX28" fmla="*/ 11640052 w 12191997"/>
              <a:gd name="connsiteY28" fmla="*/ 582133 h 4738687"/>
              <a:gd name="connsiteX29" fmla="*/ 11625328 w 12191997"/>
              <a:gd name="connsiteY29" fmla="*/ 528222 h 4738687"/>
              <a:gd name="connsiteX30" fmla="*/ 11404023 w 12191997"/>
              <a:gd name="connsiteY30" fmla="*/ 528222 h 4738687"/>
              <a:gd name="connsiteX31" fmla="*/ 11404023 w 12191997"/>
              <a:gd name="connsiteY31" fmla="*/ 690067 h 4738687"/>
              <a:gd name="connsiteX32" fmla="*/ 11501878 w 12191997"/>
              <a:gd name="connsiteY32" fmla="*/ 690067 h 4738687"/>
              <a:gd name="connsiteX33" fmla="*/ 11501878 w 12191997"/>
              <a:gd name="connsiteY33" fmla="*/ 528222 h 4738687"/>
              <a:gd name="connsiteX34" fmla="*/ 9340585 w 12191997"/>
              <a:gd name="connsiteY34" fmla="*/ 417457 h 4738687"/>
              <a:gd name="connsiteX35" fmla="*/ 9399592 w 12191997"/>
              <a:gd name="connsiteY35" fmla="*/ 562539 h 4738687"/>
              <a:gd name="connsiteX36" fmla="*/ 9281465 w 12191997"/>
              <a:gd name="connsiteY36" fmla="*/ 562539 h 4738687"/>
              <a:gd name="connsiteX37" fmla="*/ 9340585 w 12191997"/>
              <a:gd name="connsiteY37" fmla="*/ 417683 h 4738687"/>
              <a:gd name="connsiteX38" fmla="*/ 9932921 w 12191997"/>
              <a:gd name="connsiteY38" fmla="*/ 362639 h 4738687"/>
              <a:gd name="connsiteX39" fmla="*/ 9932921 w 12191997"/>
              <a:gd name="connsiteY39" fmla="*/ 683612 h 4738687"/>
              <a:gd name="connsiteX40" fmla="*/ 10018883 w 12191997"/>
              <a:gd name="connsiteY40" fmla="*/ 683612 h 4738687"/>
              <a:gd name="connsiteX41" fmla="*/ 10018883 w 12191997"/>
              <a:gd name="connsiteY41" fmla="*/ 542606 h 4738687"/>
              <a:gd name="connsiteX42" fmla="*/ 10190808 w 12191997"/>
              <a:gd name="connsiteY42" fmla="*/ 542606 h 4738687"/>
              <a:gd name="connsiteX43" fmla="*/ 10190808 w 12191997"/>
              <a:gd name="connsiteY43" fmla="*/ 683612 h 4738687"/>
              <a:gd name="connsiteX44" fmla="*/ 10275525 w 12191997"/>
              <a:gd name="connsiteY44" fmla="*/ 683612 h 4738687"/>
              <a:gd name="connsiteX45" fmla="*/ 10275525 w 12191997"/>
              <a:gd name="connsiteY45" fmla="*/ 362639 h 4738687"/>
              <a:gd name="connsiteX46" fmla="*/ 10190808 w 12191997"/>
              <a:gd name="connsiteY46" fmla="*/ 362639 h 4738687"/>
              <a:gd name="connsiteX47" fmla="*/ 10190808 w 12191997"/>
              <a:gd name="connsiteY47" fmla="*/ 491527 h 4738687"/>
              <a:gd name="connsiteX48" fmla="*/ 10018883 w 12191997"/>
              <a:gd name="connsiteY48" fmla="*/ 491527 h 4738687"/>
              <a:gd name="connsiteX49" fmla="*/ 10018883 w 12191997"/>
              <a:gd name="connsiteY49" fmla="*/ 362639 h 4738687"/>
              <a:gd name="connsiteX50" fmla="*/ 8866376 w 12191997"/>
              <a:gd name="connsiteY50" fmla="*/ 362639 h 4738687"/>
              <a:gd name="connsiteX51" fmla="*/ 8866376 w 12191997"/>
              <a:gd name="connsiteY51" fmla="*/ 417683 h 4738687"/>
              <a:gd name="connsiteX52" fmla="*/ 8996396 w 12191997"/>
              <a:gd name="connsiteY52" fmla="*/ 417683 h 4738687"/>
              <a:gd name="connsiteX53" fmla="*/ 8996396 w 12191997"/>
              <a:gd name="connsiteY53" fmla="*/ 683612 h 4738687"/>
              <a:gd name="connsiteX54" fmla="*/ 9081225 w 12191997"/>
              <a:gd name="connsiteY54" fmla="*/ 683612 h 4738687"/>
              <a:gd name="connsiteX55" fmla="*/ 9081225 w 12191997"/>
              <a:gd name="connsiteY55" fmla="*/ 417683 h 4738687"/>
              <a:gd name="connsiteX56" fmla="*/ 9211585 w 12191997"/>
              <a:gd name="connsiteY56" fmla="*/ 417683 h 4738687"/>
              <a:gd name="connsiteX57" fmla="*/ 9211585 w 12191997"/>
              <a:gd name="connsiteY57" fmla="*/ 362639 h 4738687"/>
              <a:gd name="connsiteX58" fmla="*/ 9288147 w 12191997"/>
              <a:gd name="connsiteY58" fmla="*/ 362639 h 4738687"/>
              <a:gd name="connsiteX59" fmla="*/ 9137741 w 12191997"/>
              <a:gd name="connsiteY59" fmla="*/ 683612 h 4738687"/>
              <a:gd name="connsiteX60" fmla="*/ 9233104 w 12191997"/>
              <a:gd name="connsiteY60" fmla="*/ 683612 h 4738687"/>
              <a:gd name="connsiteX61" fmla="*/ 9259946 w 12191997"/>
              <a:gd name="connsiteY61" fmla="*/ 615657 h 4738687"/>
              <a:gd name="connsiteX62" fmla="*/ 9419752 w 12191997"/>
              <a:gd name="connsiteY62" fmla="*/ 615657 h 4738687"/>
              <a:gd name="connsiteX63" fmla="*/ 9447953 w 12191997"/>
              <a:gd name="connsiteY63" fmla="*/ 683612 h 4738687"/>
              <a:gd name="connsiteX64" fmla="*/ 9542070 w 12191997"/>
              <a:gd name="connsiteY64" fmla="*/ 683612 h 4738687"/>
              <a:gd name="connsiteX65" fmla="*/ 9391551 w 12191997"/>
              <a:gd name="connsiteY65" fmla="*/ 362639 h 4738687"/>
              <a:gd name="connsiteX66" fmla="*/ 10342687 w 12191997"/>
              <a:gd name="connsiteY66" fmla="*/ 362526 h 4738687"/>
              <a:gd name="connsiteX67" fmla="*/ 10342687 w 12191997"/>
              <a:gd name="connsiteY67" fmla="*/ 683612 h 4738687"/>
              <a:gd name="connsiteX68" fmla="*/ 10427290 w 12191997"/>
              <a:gd name="connsiteY68" fmla="*/ 683612 h 4738687"/>
              <a:gd name="connsiteX69" fmla="*/ 10427290 w 12191997"/>
              <a:gd name="connsiteY69" fmla="*/ 362526 h 4738687"/>
              <a:gd name="connsiteX70" fmla="*/ 8342446 w 12191997"/>
              <a:gd name="connsiteY70" fmla="*/ 362526 h 4738687"/>
              <a:gd name="connsiteX71" fmla="*/ 8342446 w 12191997"/>
              <a:gd name="connsiteY71" fmla="*/ 683612 h 4738687"/>
              <a:gd name="connsiteX72" fmla="*/ 8427049 w 12191997"/>
              <a:gd name="connsiteY72" fmla="*/ 683612 h 4738687"/>
              <a:gd name="connsiteX73" fmla="*/ 8427049 w 12191997"/>
              <a:gd name="connsiteY73" fmla="*/ 542606 h 4738687"/>
              <a:gd name="connsiteX74" fmla="*/ 8598974 w 12191997"/>
              <a:gd name="connsiteY74" fmla="*/ 542606 h 4738687"/>
              <a:gd name="connsiteX75" fmla="*/ 8598974 w 12191997"/>
              <a:gd name="connsiteY75" fmla="*/ 683612 h 4738687"/>
              <a:gd name="connsiteX76" fmla="*/ 8683691 w 12191997"/>
              <a:gd name="connsiteY76" fmla="*/ 683612 h 4738687"/>
              <a:gd name="connsiteX77" fmla="*/ 8683691 w 12191997"/>
              <a:gd name="connsiteY77" fmla="*/ 362526 h 4738687"/>
              <a:gd name="connsiteX78" fmla="*/ 8598974 w 12191997"/>
              <a:gd name="connsiteY78" fmla="*/ 362526 h 4738687"/>
              <a:gd name="connsiteX79" fmla="*/ 8598974 w 12191997"/>
              <a:gd name="connsiteY79" fmla="*/ 491527 h 4738687"/>
              <a:gd name="connsiteX80" fmla="*/ 8427049 w 12191997"/>
              <a:gd name="connsiteY80" fmla="*/ 491527 h 4738687"/>
              <a:gd name="connsiteX81" fmla="*/ 8427049 w 12191997"/>
              <a:gd name="connsiteY81" fmla="*/ 362526 h 4738687"/>
              <a:gd name="connsiteX82" fmla="*/ 8750853 w 12191997"/>
              <a:gd name="connsiteY82" fmla="*/ 362526 h 4738687"/>
              <a:gd name="connsiteX83" fmla="*/ 8750853 w 12191997"/>
              <a:gd name="connsiteY83" fmla="*/ 683612 h 4738687"/>
              <a:gd name="connsiteX84" fmla="*/ 8836815 w 12191997"/>
              <a:gd name="connsiteY84" fmla="*/ 683612 h 4738687"/>
              <a:gd name="connsiteX85" fmla="*/ 8836815 w 12191997"/>
              <a:gd name="connsiteY85" fmla="*/ 362526 h 4738687"/>
              <a:gd name="connsiteX86" fmla="*/ 11788419 w 12191997"/>
              <a:gd name="connsiteY86" fmla="*/ 356184 h 4738687"/>
              <a:gd name="connsiteX87" fmla="*/ 11788419 w 12191997"/>
              <a:gd name="connsiteY87" fmla="*/ 518029 h 4738687"/>
              <a:gd name="connsiteX88" fmla="*/ 11895109 w 12191997"/>
              <a:gd name="connsiteY88" fmla="*/ 518029 h 4738687"/>
              <a:gd name="connsiteX89" fmla="*/ 11855695 w 12191997"/>
              <a:gd name="connsiteY89" fmla="*/ 485184 h 4738687"/>
              <a:gd name="connsiteX90" fmla="*/ 11886275 w 12191997"/>
              <a:gd name="connsiteY90" fmla="*/ 426970 h 4738687"/>
              <a:gd name="connsiteX91" fmla="*/ 11808352 w 12191997"/>
              <a:gd name="connsiteY91" fmla="*/ 356184 h 4738687"/>
              <a:gd name="connsiteX92" fmla="*/ 11680484 w 12191997"/>
              <a:gd name="connsiteY92" fmla="*/ 356184 h 4738687"/>
              <a:gd name="connsiteX93" fmla="*/ 11680484 w 12191997"/>
              <a:gd name="connsiteY93" fmla="*/ 518029 h 4738687"/>
              <a:gd name="connsiteX94" fmla="*/ 11778340 w 12191997"/>
              <a:gd name="connsiteY94" fmla="*/ 518029 h 4738687"/>
              <a:gd name="connsiteX95" fmla="*/ 11778340 w 12191997"/>
              <a:gd name="connsiteY95" fmla="*/ 356184 h 4738687"/>
              <a:gd name="connsiteX96" fmla="*/ 11215109 w 12191997"/>
              <a:gd name="connsiteY96" fmla="*/ 356184 h 4738687"/>
              <a:gd name="connsiteX97" fmla="*/ 11215109 w 12191997"/>
              <a:gd name="connsiteY97" fmla="*/ 518029 h 4738687"/>
              <a:gd name="connsiteX98" fmla="*/ 11316136 w 12191997"/>
              <a:gd name="connsiteY98" fmla="*/ 518029 h 4738687"/>
              <a:gd name="connsiteX99" fmla="*/ 11258940 w 12191997"/>
              <a:gd name="connsiteY99" fmla="*/ 356184 h 4738687"/>
              <a:gd name="connsiteX100" fmla="*/ 11161200 w 12191997"/>
              <a:gd name="connsiteY100" fmla="*/ 356184 h 4738687"/>
              <a:gd name="connsiteX101" fmla="*/ 11103890 w 12191997"/>
              <a:gd name="connsiteY101" fmla="*/ 518029 h 4738687"/>
              <a:gd name="connsiteX102" fmla="*/ 11205030 w 12191997"/>
              <a:gd name="connsiteY102" fmla="*/ 518029 h 4738687"/>
              <a:gd name="connsiteX103" fmla="*/ 11205030 w 12191997"/>
              <a:gd name="connsiteY103" fmla="*/ 356184 h 4738687"/>
              <a:gd name="connsiteX104" fmla="*/ 11404023 w 12191997"/>
              <a:gd name="connsiteY104" fmla="*/ 356184 h 4738687"/>
              <a:gd name="connsiteX105" fmla="*/ 11404023 w 12191997"/>
              <a:gd name="connsiteY105" fmla="*/ 518029 h 4738687"/>
              <a:gd name="connsiteX106" fmla="*/ 11501878 w 12191997"/>
              <a:gd name="connsiteY106" fmla="*/ 518029 h 4738687"/>
              <a:gd name="connsiteX107" fmla="*/ 11501878 w 12191997"/>
              <a:gd name="connsiteY107" fmla="*/ 356184 h 4738687"/>
              <a:gd name="connsiteX108" fmla="*/ 11511957 w 12191997"/>
              <a:gd name="connsiteY108" fmla="*/ 355844 h 4738687"/>
              <a:gd name="connsiteX109" fmla="*/ 11511957 w 12191997"/>
              <a:gd name="connsiteY109" fmla="*/ 518029 h 4738687"/>
              <a:gd name="connsiteX110" fmla="*/ 11618533 w 12191997"/>
              <a:gd name="connsiteY110" fmla="*/ 518029 h 4738687"/>
              <a:gd name="connsiteX111" fmla="*/ 11579233 w 12191997"/>
              <a:gd name="connsiteY111" fmla="*/ 485184 h 4738687"/>
              <a:gd name="connsiteX112" fmla="*/ 11609699 w 12191997"/>
              <a:gd name="connsiteY112" fmla="*/ 426630 h 4738687"/>
              <a:gd name="connsiteX113" fmla="*/ 11531777 w 12191997"/>
              <a:gd name="connsiteY113" fmla="*/ 355844 h 4738687"/>
              <a:gd name="connsiteX114" fmla="*/ 9723643 w 12191997"/>
              <a:gd name="connsiteY114" fmla="*/ 355142 h 4738687"/>
              <a:gd name="connsiteX115" fmla="*/ 9622369 w 12191997"/>
              <a:gd name="connsiteY115" fmla="*/ 372606 h 4738687"/>
              <a:gd name="connsiteX116" fmla="*/ 9549884 w 12191997"/>
              <a:gd name="connsiteY116" fmla="*/ 432972 h 4738687"/>
              <a:gd name="connsiteX117" fmla="*/ 9527233 w 12191997"/>
              <a:gd name="connsiteY117" fmla="*/ 526976 h 4738687"/>
              <a:gd name="connsiteX118" fmla="*/ 9539352 w 12191997"/>
              <a:gd name="connsiteY118" fmla="*/ 594930 h 4738687"/>
              <a:gd name="connsiteX119" fmla="*/ 9538559 w 12191997"/>
              <a:gd name="connsiteY119" fmla="*/ 593911 h 4738687"/>
              <a:gd name="connsiteX120" fmla="*/ 9629844 w 12191997"/>
              <a:gd name="connsiteY120" fmla="*/ 677268 h 4738687"/>
              <a:gd name="connsiteX121" fmla="*/ 9715920 w 12191997"/>
              <a:gd name="connsiteY121" fmla="*/ 690633 h 4738687"/>
              <a:gd name="connsiteX122" fmla="*/ 9826006 w 12191997"/>
              <a:gd name="connsiteY122" fmla="*/ 667981 h 4738687"/>
              <a:gd name="connsiteX123" fmla="*/ 9885127 w 12191997"/>
              <a:gd name="connsiteY123" fmla="*/ 598101 h 4738687"/>
              <a:gd name="connsiteX124" fmla="*/ 9889204 w 12191997"/>
              <a:gd name="connsiteY124" fmla="*/ 567182 h 4738687"/>
              <a:gd name="connsiteX125" fmla="*/ 9798598 w 12191997"/>
              <a:gd name="connsiteY125" fmla="*/ 567182 h 4738687"/>
              <a:gd name="connsiteX126" fmla="*/ 9791916 w 12191997"/>
              <a:gd name="connsiteY126" fmla="*/ 601159 h 4738687"/>
              <a:gd name="connsiteX127" fmla="*/ 9754201 w 12191997"/>
              <a:gd name="connsiteY127" fmla="*/ 635136 h 4738687"/>
              <a:gd name="connsiteX128" fmla="*/ 9715354 w 12191997"/>
              <a:gd name="connsiteY128" fmla="*/ 641932 h 4738687"/>
              <a:gd name="connsiteX129" fmla="*/ 9670051 w 12191997"/>
              <a:gd name="connsiteY129" fmla="*/ 633777 h 4738687"/>
              <a:gd name="connsiteX130" fmla="*/ 9624748 w 12191997"/>
              <a:gd name="connsiteY130" fmla="*/ 582811 h 4738687"/>
              <a:gd name="connsiteX131" fmla="*/ 9616706 w 12191997"/>
              <a:gd name="connsiteY131" fmla="*/ 526183 h 4738687"/>
              <a:gd name="connsiteX132" fmla="*/ 9628032 w 12191997"/>
              <a:gd name="connsiteY132" fmla="*/ 459021 h 4738687"/>
              <a:gd name="connsiteX133" fmla="*/ 9675034 w 12191997"/>
              <a:gd name="connsiteY133" fmla="*/ 412019 h 4738687"/>
              <a:gd name="connsiteX134" fmla="*/ 9716713 w 12191997"/>
              <a:gd name="connsiteY134" fmla="*/ 403978 h 4738687"/>
              <a:gd name="connsiteX135" fmla="*/ 9754088 w 12191997"/>
              <a:gd name="connsiteY135" fmla="*/ 410207 h 4738687"/>
              <a:gd name="connsiteX136" fmla="*/ 9794294 w 12191997"/>
              <a:gd name="connsiteY136" fmla="*/ 447809 h 4738687"/>
              <a:gd name="connsiteX137" fmla="*/ 9798371 w 12191997"/>
              <a:gd name="connsiteY137" fmla="*/ 471932 h 4738687"/>
              <a:gd name="connsiteX138" fmla="*/ 9888411 w 12191997"/>
              <a:gd name="connsiteY138" fmla="*/ 471932 h 4738687"/>
              <a:gd name="connsiteX139" fmla="*/ 9884334 w 12191997"/>
              <a:gd name="connsiteY139" fmla="*/ 451773 h 4738687"/>
              <a:gd name="connsiteX140" fmla="*/ 9823854 w 12191997"/>
              <a:gd name="connsiteY140" fmla="*/ 377929 h 4738687"/>
              <a:gd name="connsiteX141" fmla="*/ 9723643 w 12191997"/>
              <a:gd name="connsiteY141" fmla="*/ 355142 h 4738687"/>
              <a:gd name="connsiteX142" fmla="*/ 0 w 12191997"/>
              <a:gd name="connsiteY142" fmla="*/ 0 h 4738687"/>
              <a:gd name="connsiteX143" fmla="*/ 12191997 w 12191997"/>
              <a:gd name="connsiteY143" fmla="*/ 0 h 4738687"/>
              <a:gd name="connsiteX144" fmla="*/ 12191997 w 12191997"/>
              <a:gd name="connsiteY144" fmla="*/ 4738687 h 4738687"/>
              <a:gd name="connsiteX145" fmla="*/ 0 w 12191997"/>
              <a:gd name="connsiteY145" fmla="*/ 4738687 h 473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2191997" h="4738687">
                <a:moveTo>
                  <a:pt x="11680484" y="528222"/>
                </a:moveTo>
                <a:lnTo>
                  <a:pt x="11680484" y="690067"/>
                </a:lnTo>
                <a:lnTo>
                  <a:pt x="11778340" y="690067"/>
                </a:lnTo>
                <a:lnTo>
                  <a:pt x="11778340" y="528222"/>
                </a:lnTo>
                <a:close/>
                <a:moveTo>
                  <a:pt x="11901903" y="528222"/>
                </a:moveTo>
                <a:lnTo>
                  <a:pt x="11788419" y="528562"/>
                </a:lnTo>
                <a:lnTo>
                  <a:pt x="11788419" y="690067"/>
                </a:lnTo>
                <a:lnTo>
                  <a:pt x="11808352" y="690067"/>
                </a:lnTo>
                <a:cubicBezTo>
                  <a:pt x="11865400" y="692814"/>
                  <a:pt x="11913863" y="648799"/>
                  <a:pt x="11916615" y="591757"/>
                </a:cubicBezTo>
                <a:cubicBezTo>
                  <a:pt x="11916762" y="588551"/>
                  <a:pt x="11916774" y="585339"/>
                  <a:pt x="11916627" y="582133"/>
                </a:cubicBezTo>
                <a:cubicBezTo>
                  <a:pt x="11916559" y="563178"/>
                  <a:pt x="11911485" y="544577"/>
                  <a:pt x="11901903" y="528222"/>
                </a:cubicBezTo>
                <a:close/>
                <a:moveTo>
                  <a:pt x="11100379" y="528222"/>
                </a:moveTo>
                <a:lnTo>
                  <a:pt x="11043071" y="690067"/>
                </a:lnTo>
                <a:lnTo>
                  <a:pt x="11127448" y="690067"/>
                </a:lnTo>
                <a:lnTo>
                  <a:pt x="11151005" y="622565"/>
                </a:lnTo>
                <a:lnTo>
                  <a:pt x="11205029" y="622565"/>
                </a:lnTo>
                <a:lnTo>
                  <a:pt x="11205029" y="528222"/>
                </a:lnTo>
                <a:close/>
                <a:moveTo>
                  <a:pt x="11215109" y="528222"/>
                </a:moveTo>
                <a:lnTo>
                  <a:pt x="11215109" y="622565"/>
                </a:lnTo>
                <a:lnTo>
                  <a:pt x="11269133" y="622565"/>
                </a:lnTo>
                <a:lnTo>
                  <a:pt x="11292690" y="690067"/>
                </a:lnTo>
                <a:lnTo>
                  <a:pt x="11376954" y="690067"/>
                </a:lnTo>
                <a:lnTo>
                  <a:pt x="11319759" y="528222"/>
                </a:lnTo>
                <a:close/>
                <a:moveTo>
                  <a:pt x="11625328" y="528222"/>
                </a:moveTo>
                <a:lnTo>
                  <a:pt x="11511957" y="528562"/>
                </a:lnTo>
                <a:lnTo>
                  <a:pt x="11511957" y="690067"/>
                </a:lnTo>
                <a:lnTo>
                  <a:pt x="11531777" y="690067"/>
                </a:lnTo>
                <a:cubicBezTo>
                  <a:pt x="11588825" y="692814"/>
                  <a:pt x="11637288" y="648799"/>
                  <a:pt x="11640040" y="591757"/>
                </a:cubicBezTo>
                <a:cubicBezTo>
                  <a:pt x="11640187" y="588551"/>
                  <a:pt x="11640199" y="585339"/>
                  <a:pt x="11640052" y="582133"/>
                </a:cubicBezTo>
                <a:cubicBezTo>
                  <a:pt x="11640040" y="563170"/>
                  <a:pt x="11634955" y="544556"/>
                  <a:pt x="11625328" y="528222"/>
                </a:cubicBezTo>
                <a:close/>
                <a:moveTo>
                  <a:pt x="11404023" y="528222"/>
                </a:moveTo>
                <a:lnTo>
                  <a:pt x="11404023" y="690067"/>
                </a:lnTo>
                <a:lnTo>
                  <a:pt x="11501878" y="690067"/>
                </a:lnTo>
                <a:lnTo>
                  <a:pt x="11501878" y="528222"/>
                </a:lnTo>
                <a:close/>
                <a:moveTo>
                  <a:pt x="9340585" y="417457"/>
                </a:moveTo>
                <a:lnTo>
                  <a:pt x="9399592" y="562539"/>
                </a:lnTo>
                <a:lnTo>
                  <a:pt x="9281465" y="562539"/>
                </a:lnTo>
                <a:lnTo>
                  <a:pt x="9340585" y="417683"/>
                </a:lnTo>
                <a:close/>
                <a:moveTo>
                  <a:pt x="9932921" y="362639"/>
                </a:moveTo>
                <a:cubicBezTo>
                  <a:pt x="9934280" y="362639"/>
                  <a:pt x="9932921" y="683612"/>
                  <a:pt x="9932921" y="683612"/>
                </a:cubicBezTo>
                <a:lnTo>
                  <a:pt x="10018883" y="683612"/>
                </a:lnTo>
                <a:lnTo>
                  <a:pt x="10018883" y="542606"/>
                </a:lnTo>
                <a:lnTo>
                  <a:pt x="10190808" y="542606"/>
                </a:lnTo>
                <a:lnTo>
                  <a:pt x="10190808" y="683612"/>
                </a:lnTo>
                <a:lnTo>
                  <a:pt x="10275525" y="683612"/>
                </a:lnTo>
                <a:lnTo>
                  <a:pt x="10275525" y="362639"/>
                </a:lnTo>
                <a:lnTo>
                  <a:pt x="10190808" y="362639"/>
                </a:lnTo>
                <a:cubicBezTo>
                  <a:pt x="10189449" y="362639"/>
                  <a:pt x="10190808" y="491527"/>
                  <a:pt x="10190808" y="491527"/>
                </a:cubicBezTo>
                <a:lnTo>
                  <a:pt x="10018883" y="491527"/>
                </a:lnTo>
                <a:lnTo>
                  <a:pt x="10018883" y="362639"/>
                </a:lnTo>
                <a:close/>
                <a:moveTo>
                  <a:pt x="8866376" y="362639"/>
                </a:moveTo>
                <a:lnTo>
                  <a:pt x="8866376" y="417683"/>
                </a:lnTo>
                <a:lnTo>
                  <a:pt x="8996396" y="417683"/>
                </a:lnTo>
                <a:lnTo>
                  <a:pt x="8996396" y="683612"/>
                </a:lnTo>
                <a:lnTo>
                  <a:pt x="9081225" y="683612"/>
                </a:lnTo>
                <a:lnTo>
                  <a:pt x="9081225" y="417683"/>
                </a:lnTo>
                <a:lnTo>
                  <a:pt x="9211585" y="417683"/>
                </a:lnTo>
                <a:lnTo>
                  <a:pt x="9211585" y="362639"/>
                </a:lnTo>
                <a:close/>
                <a:moveTo>
                  <a:pt x="9288147" y="362639"/>
                </a:moveTo>
                <a:lnTo>
                  <a:pt x="9137741" y="683612"/>
                </a:lnTo>
                <a:lnTo>
                  <a:pt x="9233104" y="683612"/>
                </a:lnTo>
                <a:lnTo>
                  <a:pt x="9259946" y="615657"/>
                </a:lnTo>
                <a:lnTo>
                  <a:pt x="9419752" y="615657"/>
                </a:lnTo>
                <a:lnTo>
                  <a:pt x="9447953" y="683612"/>
                </a:lnTo>
                <a:lnTo>
                  <a:pt x="9542070" y="683612"/>
                </a:lnTo>
                <a:lnTo>
                  <a:pt x="9391551" y="362639"/>
                </a:lnTo>
                <a:close/>
                <a:moveTo>
                  <a:pt x="10342687" y="362526"/>
                </a:moveTo>
                <a:lnTo>
                  <a:pt x="10342687" y="683612"/>
                </a:lnTo>
                <a:lnTo>
                  <a:pt x="10427290" y="683612"/>
                </a:lnTo>
                <a:lnTo>
                  <a:pt x="10427290" y="362526"/>
                </a:lnTo>
                <a:close/>
                <a:moveTo>
                  <a:pt x="8342446" y="362526"/>
                </a:moveTo>
                <a:lnTo>
                  <a:pt x="8342446" y="683612"/>
                </a:lnTo>
                <a:lnTo>
                  <a:pt x="8427049" y="683612"/>
                </a:lnTo>
                <a:lnTo>
                  <a:pt x="8427049" y="542606"/>
                </a:lnTo>
                <a:lnTo>
                  <a:pt x="8598974" y="542606"/>
                </a:lnTo>
                <a:lnTo>
                  <a:pt x="8598974" y="683612"/>
                </a:lnTo>
                <a:lnTo>
                  <a:pt x="8683691" y="683612"/>
                </a:lnTo>
                <a:lnTo>
                  <a:pt x="8683691" y="362526"/>
                </a:lnTo>
                <a:lnTo>
                  <a:pt x="8598974" y="362526"/>
                </a:lnTo>
                <a:lnTo>
                  <a:pt x="8598974" y="491527"/>
                </a:lnTo>
                <a:lnTo>
                  <a:pt x="8427049" y="491527"/>
                </a:lnTo>
                <a:lnTo>
                  <a:pt x="8427049" y="362526"/>
                </a:lnTo>
                <a:close/>
                <a:moveTo>
                  <a:pt x="8750853" y="362526"/>
                </a:moveTo>
                <a:lnTo>
                  <a:pt x="8750853" y="683612"/>
                </a:lnTo>
                <a:lnTo>
                  <a:pt x="8836815" y="683612"/>
                </a:lnTo>
                <a:lnTo>
                  <a:pt x="8836815" y="362526"/>
                </a:lnTo>
                <a:close/>
                <a:moveTo>
                  <a:pt x="11788419" y="356184"/>
                </a:moveTo>
                <a:lnTo>
                  <a:pt x="11788419" y="518029"/>
                </a:lnTo>
                <a:lnTo>
                  <a:pt x="11895109" y="518029"/>
                </a:lnTo>
                <a:cubicBezTo>
                  <a:pt x="11884814" y="504065"/>
                  <a:pt x="11871291" y="492797"/>
                  <a:pt x="11855695" y="485184"/>
                </a:cubicBezTo>
                <a:cubicBezTo>
                  <a:pt x="11874824" y="471978"/>
                  <a:pt x="11886263" y="450219"/>
                  <a:pt x="11886275" y="426970"/>
                </a:cubicBezTo>
                <a:cubicBezTo>
                  <a:pt x="11886275" y="386650"/>
                  <a:pt x="11858753" y="356184"/>
                  <a:pt x="11808352" y="356184"/>
                </a:cubicBezTo>
                <a:close/>
                <a:moveTo>
                  <a:pt x="11680484" y="356184"/>
                </a:moveTo>
                <a:lnTo>
                  <a:pt x="11680484" y="518029"/>
                </a:lnTo>
                <a:lnTo>
                  <a:pt x="11778340" y="518029"/>
                </a:lnTo>
                <a:lnTo>
                  <a:pt x="11778340" y="356184"/>
                </a:lnTo>
                <a:close/>
                <a:moveTo>
                  <a:pt x="11215109" y="356184"/>
                </a:moveTo>
                <a:lnTo>
                  <a:pt x="11215109" y="518029"/>
                </a:lnTo>
                <a:lnTo>
                  <a:pt x="11316136" y="518029"/>
                </a:lnTo>
                <a:lnTo>
                  <a:pt x="11258940" y="356184"/>
                </a:lnTo>
                <a:close/>
                <a:moveTo>
                  <a:pt x="11161200" y="356184"/>
                </a:moveTo>
                <a:lnTo>
                  <a:pt x="11103890" y="518029"/>
                </a:lnTo>
                <a:lnTo>
                  <a:pt x="11205030" y="518029"/>
                </a:lnTo>
                <a:lnTo>
                  <a:pt x="11205030" y="356184"/>
                </a:lnTo>
                <a:close/>
                <a:moveTo>
                  <a:pt x="11404023" y="356184"/>
                </a:moveTo>
                <a:lnTo>
                  <a:pt x="11404023" y="518029"/>
                </a:lnTo>
                <a:lnTo>
                  <a:pt x="11501878" y="518029"/>
                </a:lnTo>
                <a:lnTo>
                  <a:pt x="11501878" y="356184"/>
                </a:lnTo>
                <a:close/>
                <a:moveTo>
                  <a:pt x="11511957" y="355844"/>
                </a:moveTo>
                <a:lnTo>
                  <a:pt x="11511957" y="518029"/>
                </a:lnTo>
                <a:lnTo>
                  <a:pt x="11618533" y="518029"/>
                </a:lnTo>
                <a:cubicBezTo>
                  <a:pt x="11608250" y="504095"/>
                  <a:pt x="11594772" y="492831"/>
                  <a:pt x="11579233" y="485184"/>
                </a:cubicBezTo>
                <a:cubicBezTo>
                  <a:pt x="11598408" y="471872"/>
                  <a:pt x="11609801" y="449973"/>
                  <a:pt x="11609699" y="426630"/>
                </a:cubicBezTo>
                <a:cubicBezTo>
                  <a:pt x="11609699" y="386310"/>
                  <a:pt x="11582291" y="355844"/>
                  <a:pt x="11531777" y="355844"/>
                </a:cubicBezTo>
                <a:close/>
                <a:moveTo>
                  <a:pt x="9723643" y="355142"/>
                </a:moveTo>
                <a:cubicBezTo>
                  <a:pt x="9689392" y="354238"/>
                  <a:pt x="9654964" y="360041"/>
                  <a:pt x="9622369" y="372606"/>
                </a:cubicBezTo>
                <a:cubicBezTo>
                  <a:pt x="9592186" y="384144"/>
                  <a:pt x="9566692" y="405378"/>
                  <a:pt x="9549884" y="432972"/>
                </a:cubicBezTo>
                <a:cubicBezTo>
                  <a:pt x="9534210" y="461774"/>
                  <a:pt x="9526395" y="494195"/>
                  <a:pt x="9527233" y="526976"/>
                </a:cubicBezTo>
                <a:cubicBezTo>
                  <a:pt x="9527165" y="550171"/>
                  <a:pt x="9531276" y="573188"/>
                  <a:pt x="9539352" y="594930"/>
                </a:cubicBezTo>
                <a:lnTo>
                  <a:pt x="9538559" y="593911"/>
                </a:lnTo>
                <a:cubicBezTo>
                  <a:pt x="9552036" y="634230"/>
                  <a:pt x="9588279" y="663791"/>
                  <a:pt x="9629844" y="677268"/>
                </a:cubicBezTo>
                <a:cubicBezTo>
                  <a:pt x="9657751" y="685825"/>
                  <a:pt x="9686734" y="690326"/>
                  <a:pt x="9715920" y="690633"/>
                </a:cubicBezTo>
                <a:cubicBezTo>
                  <a:pt x="9753782" y="690751"/>
                  <a:pt x="9791270" y="683040"/>
                  <a:pt x="9826006" y="667981"/>
                </a:cubicBezTo>
                <a:cubicBezTo>
                  <a:pt x="9855544" y="655197"/>
                  <a:pt x="9877414" y="629348"/>
                  <a:pt x="9885127" y="598101"/>
                </a:cubicBezTo>
                <a:cubicBezTo>
                  <a:pt x="9887811" y="588015"/>
                  <a:pt x="9889181" y="577621"/>
                  <a:pt x="9889204" y="567182"/>
                </a:cubicBezTo>
                <a:lnTo>
                  <a:pt x="9798598" y="567182"/>
                </a:lnTo>
                <a:cubicBezTo>
                  <a:pt x="9799289" y="578891"/>
                  <a:pt x="9796990" y="590583"/>
                  <a:pt x="9791916" y="601159"/>
                </a:cubicBezTo>
                <a:cubicBezTo>
                  <a:pt x="9785143" y="617619"/>
                  <a:pt x="9771280" y="630117"/>
                  <a:pt x="9754201" y="635136"/>
                </a:cubicBezTo>
                <a:cubicBezTo>
                  <a:pt x="9741697" y="639480"/>
                  <a:pt x="9728582" y="641774"/>
                  <a:pt x="9715354" y="641932"/>
                </a:cubicBezTo>
                <a:cubicBezTo>
                  <a:pt x="9699951" y="641282"/>
                  <a:pt x="9684717" y="638539"/>
                  <a:pt x="9670051" y="633777"/>
                </a:cubicBezTo>
                <a:cubicBezTo>
                  <a:pt x="9648260" y="624183"/>
                  <a:pt x="9631724" y="605578"/>
                  <a:pt x="9624748" y="582811"/>
                </a:cubicBezTo>
                <a:cubicBezTo>
                  <a:pt x="9619459" y="564399"/>
                  <a:pt x="9616752" y="545340"/>
                  <a:pt x="9616706" y="526183"/>
                </a:cubicBezTo>
                <a:cubicBezTo>
                  <a:pt x="9616831" y="503331"/>
                  <a:pt x="9620648" y="480649"/>
                  <a:pt x="9628032" y="459021"/>
                </a:cubicBezTo>
                <a:cubicBezTo>
                  <a:pt x="9635473" y="436857"/>
                  <a:pt x="9652869" y="419460"/>
                  <a:pt x="9675034" y="412019"/>
                </a:cubicBezTo>
                <a:cubicBezTo>
                  <a:pt x="9688274" y="406660"/>
                  <a:pt x="9702431" y="403929"/>
                  <a:pt x="9716713" y="403978"/>
                </a:cubicBezTo>
                <a:cubicBezTo>
                  <a:pt x="9729364" y="404639"/>
                  <a:pt x="9741901" y="406729"/>
                  <a:pt x="9754088" y="410207"/>
                </a:cubicBezTo>
                <a:cubicBezTo>
                  <a:pt x="9772356" y="416237"/>
                  <a:pt x="9787057" y="429984"/>
                  <a:pt x="9794294" y="447809"/>
                </a:cubicBezTo>
                <a:cubicBezTo>
                  <a:pt x="9796967" y="455572"/>
                  <a:pt x="9798337" y="463722"/>
                  <a:pt x="9798371" y="471932"/>
                </a:cubicBezTo>
                <a:lnTo>
                  <a:pt x="9888411" y="471932"/>
                </a:lnTo>
                <a:lnTo>
                  <a:pt x="9884334" y="451773"/>
                </a:lnTo>
                <a:cubicBezTo>
                  <a:pt x="9877652" y="418657"/>
                  <a:pt x="9855000" y="391001"/>
                  <a:pt x="9823854" y="377929"/>
                </a:cubicBezTo>
                <a:cubicBezTo>
                  <a:pt x="9791967" y="363661"/>
                  <a:pt x="9757893" y="356047"/>
                  <a:pt x="9723643" y="355142"/>
                </a:cubicBezTo>
                <a:close/>
                <a:moveTo>
                  <a:pt x="0" y="0"/>
                </a:moveTo>
                <a:lnTo>
                  <a:pt x="12191997" y="0"/>
                </a:lnTo>
                <a:lnTo>
                  <a:pt x="12191997" y="4738687"/>
                </a:lnTo>
                <a:lnTo>
                  <a:pt x="0" y="4738687"/>
                </a:lnTo>
                <a:close/>
              </a:path>
            </a:pathLst>
          </a:custGeom>
          <a:noFill/>
        </p:spPr>
        <p:txBody>
          <a:bodyPr wrap="square" tIns="900000" anchor="ctr">
            <a:noAutofit/>
          </a:bodyPr>
          <a:lstStyle>
            <a:lvl1pPr algn="ctr">
              <a:defRPr sz="2000">
                <a:solidFill>
                  <a:schemeClr val="accent4"/>
                </a:solidFill>
              </a:defRPr>
            </a:lvl1pPr>
          </a:lstStyle>
          <a:p>
            <a:r>
              <a:rPr lang="en-US"/>
              <a:t>Click icon to add picture</a:t>
            </a:r>
          </a:p>
        </p:txBody>
      </p:sp>
      <p:sp>
        <p:nvSpPr>
          <p:cNvPr id="5" name="Footer Placeholder 4">
            <a:extLst>
              <a:ext uri="{FF2B5EF4-FFF2-40B4-BE49-F238E27FC236}">
                <a16:creationId xmlns:a16="http://schemas.microsoft.com/office/drawing/2014/main" id="{EC335698-AD40-4284-9146-56895C166387}"/>
              </a:ext>
            </a:extLst>
          </p:cNvPr>
          <p:cNvSpPr>
            <a:spLocks noGrp="1"/>
          </p:cNvSpPr>
          <p:nvPr>
            <p:ph type="ftr" sz="quarter" idx="11"/>
          </p:nvPr>
        </p:nvSpPr>
        <p:spPr>
          <a:xfrm>
            <a:off x="266400" y="6555600"/>
            <a:ext cx="8852400" cy="212400"/>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3815D6C-0C71-4C18-998E-2E308A2ABC64}"/>
              </a:ext>
            </a:extLst>
          </p:cNvPr>
          <p:cNvSpPr>
            <a:spLocks noGrp="1"/>
          </p:cNvSpPr>
          <p:nvPr>
            <p:ph type="sldNum" sz="quarter" idx="12"/>
          </p:nvPr>
        </p:nvSpPr>
        <p:spPr/>
        <p:txBody>
          <a:bodyPr/>
          <a:lstStyle>
            <a:lvl1pPr>
              <a:defRPr>
                <a:solidFill>
                  <a:schemeClr val="bg1"/>
                </a:solidFill>
              </a:defRPr>
            </a:lvl1pPr>
          </a:lstStyle>
          <a:p>
            <a:fld id="{C24EC536-6FE3-4540-8D85-74C58F0BF697}" type="slidenum">
              <a:rPr lang="en-US" smtClean="0"/>
              <a:pPr/>
              <a:t>‹#›</a:t>
            </a:fld>
            <a:endParaRPr lang="en-US"/>
          </a:p>
        </p:txBody>
      </p:sp>
      <p:grpSp>
        <p:nvGrpSpPr>
          <p:cNvPr id="16" name="グループ化 39">
            <a:extLst>
              <a:ext uri="{FF2B5EF4-FFF2-40B4-BE49-F238E27FC236}">
                <a16:creationId xmlns:a16="http://schemas.microsoft.com/office/drawing/2014/main" id="{6809A62B-C3B4-4040-AF1D-DC2BF3BDB821}"/>
              </a:ext>
            </a:extLst>
          </p:cNvPr>
          <p:cNvGrpSpPr/>
          <p:nvPr userDrawn="1"/>
        </p:nvGrpSpPr>
        <p:grpSpPr bwMode="gray">
          <a:xfrm>
            <a:off x="0" y="4739176"/>
            <a:ext cx="12192000" cy="129984"/>
            <a:chOff x="324487" y="2057426"/>
            <a:chExt cx="8495663" cy="97488"/>
          </a:xfrm>
        </p:grpSpPr>
        <p:sp>
          <p:nvSpPr>
            <p:cNvPr id="17" name="正方形/長方形 11">
              <a:extLst>
                <a:ext uri="{FF2B5EF4-FFF2-40B4-BE49-F238E27FC236}">
                  <a16:creationId xmlns:a16="http://schemas.microsoft.com/office/drawing/2014/main" id="{DE7BDB25-5A30-4A34-ABFC-B07249D3BFFA}"/>
                </a:ext>
              </a:extLst>
            </p:cNvPr>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4623"/>
            </a:p>
          </p:txBody>
        </p:sp>
        <p:grpSp>
          <p:nvGrpSpPr>
            <p:cNvPr id="18" name="グループ化 16">
              <a:extLst>
                <a:ext uri="{FF2B5EF4-FFF2-40B4-BE49-F238E27FC236}">
                  <a16:creationId xmlns:a16="http://schemas.microsoft.com/office/drawing/2014/main" id="{74096499-38D4-462C-8826-1DB8FC711C1A}"/>
                </a:ext>
              </a:extLst>
            </p:cNvPr>
            <p:cNvGrpSpPr/>
            <p:nvPr/>
          </p:nvGrpSpPr>
          <p:grpSpPr bwMode="gray">
            <a:xfrm>
              <a:off x="324487" y="2057426"/>
              <a:ext cx="1938812" cy="97488"/>
              <a:chOff x="312738" y="2747963"/>
              <a:chExt cx="1970087" cy="109537"/>
            </a:xfrm>
          </p:grpSpPr>
          <p:sp>
            <p:nvSpPr>
              <p:cNvPr id="19" name="正方形/長方形 42">
                <a:extLst>
                  <a:ext uri="{FF2B5EF4-FFF2-40B4-BE49-F238E27FC236}">
                    <a16:creationId xmlns:a16="http://schemas.microsoft.com/office/drawing/2014/main" id="{177D7250-BABC-4571-82D6-043E996D9DB0}"/>
                  </a:ext>
                </a:extLst>
              </p:cNvPr>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2400" kern="0">
                  <a:solidFill>
                    <a:sysClr val="windowText" lastClr="000000"/>
                  </a:solidFill>
                </a:endParaRPr>
              </a:p>
            </p:txBody>
          </p:sp>
          <p:sp>
            <p:nvSpPr>
              <p:cNvPr id="20" name="正方形/長方形 43">
                <a:extLst>
                  <a:ext uri="{FF2B5EF4-FFF2-40B4-BE49-F238E27FC236}">
                    <a16:creationId xmlns:a16="http://schemas.microsoft.com/office/drawing/2014/main" id="{BFDA5A74-11DA-4E7F-9508-F12960D3B74E}"/>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2400" kern="0">
                  <a:solidFill>
                    <a:sysClr val="windowText" lastClr="000000"/>
                  </a:solidFill>
                </a:endParaRPr>
              </a:p>
            </p:txBody>
          </p:sp>
        </p:grpSp>
      </p:grpSp>
      <p:sp>
        <p:nvSpPr>
          <p:cNvPr id="23" name="Title 1">
            <a:extLst>
              <a:ext uri="{FF2B5EF4-FFF2-40B4-BE49-F238E27FC236}">
                <a16:creationId xmlns:a16="http://schemas.microsoft.com/office/drawing/2014/main" id="{DE5EBA29-88C4-4401-A2E8-81B456F1DD06}"/>
              </a:ext>
            </a:extLst>
          </p:cNvPr>
          <p:cNvSpPr>
            <a:spLocks noGrp="1"/>
          </p:cNvSpPr>
          <p:nvPr>
            <p:ph type="ctrTitle"/>
          </p:nvPr>
        </p:nvSpPr>
        <p:spPr>
          <a:xfrm>
            <a:off x="1372422" y="5112802"/>
            <a:ext cx="10537200" cy="504000"/>
          </a:xfrm>
        </p:spPr>
        <p:txBody>
          <a:bodyPr anchor="b"/>
          <a:lstStyle>
            <a:lvl1pPr algn="l">
              <a:lnSpc>
                <a:spcPct val="100000"/>
              </a:lnSpc>
              <a:defRPr sz="2800">
                <a:solidFill>
                  <a:schemeClr val="tx1"/>
                </a:solidFill>
              </a:defRPr>
            </a:lvl1pPr>
          </a:lstStyle>
          <a:p>
            <a:r>
              <a:rPr lang="en-US"/>
              <a:t>Click to edit Master title style</a:t>
            </a:r>
          </a:p>
        </p:txBody>
      </p:sp>
      <p:sp>
        <p:nvSpPr>
          <p:cNvPr id="25" name="Subtitle 2">
            <a:extLst>
              <a:ext uri="{FF2B5EF4-FFF2-40B4-BE49-F238E27FC236}">
                <a16:creationId xmlns:a16="http://schemas.microsoft.com/office/drawing/2014/main" id="{8C3A202D-5D39-45CA-AC48-B55A80F4E883}"/>
              </a:ext>
            </a:extLst>
          </p:cNvPr>
          <p:cNvSpPr>
            <a:spLocks noGrp="1"/>
          </p:cNvSpPr>
          <p:nvPr>
            <p:ph type="subTitle" idx="1"/>
          </p:nvPr>
        </p:nvSpPr>
        <p:spPr>
          <a:xfrm>
            <a:off x="1383254" y="5689230"/>
            <a:ext cx="10537200" cy="381000"/>
          </a:xfrm>
        </p:spPr>
        <p:txBody>
          <a:bodyPr tIns="0"/>
          <a:lstStyle>
            <a:lvl1pPr marL="0" indent="0" algn="l">
              <a:buNone/>
              <a:defRPr sz="2000">
                <a:solidFill>
                  <a:schemeClr val="tx1"/>
                </a:solidFill>
                <a:latin typeface="Arial Nova Light" panose="020B03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8" name="Graphic 57">
            <a:extLst>
              <a:ext uri="{FF2B5EF4-FFF2-40B4-BE49-F238E27FC236}">
                <a16:creationId xmlns:a16="http://schemas.microsoft.com/office/drawing/2014/main" id="{87CED3B0-7818-48A4-B9A0-D2FA09E0AF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1664" y="41555"/>
            <a:ext cx="4054618" cy="962688"/>
          </a:xfrm>
          <a:prstGeom prst="rect">
            <a:avLst/>
          </a:prstGeom>
        </p:spPr>
      </p:pic>
      <p:sp>
        <p:nvSpPr>
          <p:cNvPr id="22" name="TextBox 21">
            <a:extLst>
              <a:ext uri="{FF2B5EF4-FFF2-40B4-BE49-F238E27FC236}">
                <a16:creationId xmlns:a16="http://schemas.microsoft.com/office/drawing/2014/main" id="{0E08E5A5-8C66-45CE-90A1-555BE04DA06C}"/>
              </a:ext>
            </a:extLst>
          </p:cNvPr>
          <p:cNvSpPr txBox="1"/>
          <p:nvPr userDrawn="1"/>
        </p:nvSpPr>
        <p:spPr>
          <a:xfrm>
            <a:off x="9384784" y="6398401"/>
            <a:ext cx="2166937" cy="247674"/>
          </a:xfrm>
          <a:prstGeom prst="rect">
            <a:avLst/>
          </a:prstGeom>
          <a:noFill/>
          <a:ln>
            <a:noFill/>
          </a:ln>
        </p:spPr>
        <p:txBody>
          <a:bodyPr wrap="square" lIns="0" tIns="0" rIns="0" bIns="0" rtlCol="0" anchor="ctr">
            <a:noAutofit/>
          </a:bodyPr>
          <a:lstStyle/>
          <a:p>
            <a:r>
              <a:rPr lang="en-US" sz="1170" b="1"/>
              <a:t>HITACHI ABB POWER GRIDS</a:t>
            </a:r>
          </a:p>
        </p:txBody>
      </p:sp>
      <p:sp>
        <p:nvSpPr>
          <p:cNvPr id="24"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2F2AC650-2E75-4998-9452-A60BADA6E068}"/>
              </a:ext>
            </a:extLst>
          </p:cNvPr>
          <p:cNvSpPr txBox="1"/>
          <p:nvPr userDrawn="1"/>
        </p:nvSpPr>
        <p:spPr bwMode="gray">
          <a:xfrm>
            <a:off x="9384784" y="6640534"/>
            <a:ext cx="2328010" cy="168619"/>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730" b="0" i="0" u="none" strike="noStrike" kern="1200" cap="none" spc="-10" normalizeH="0" baseline="0" noProof="0">
                <a:ln>
                  <a:noFill/>
                </a:ln>
                <a:solidFill>
                  <a:schemeClr val="tx1"/>
                </a:solidFill>
                <a:effectLst/>
                <a:uLnTx/>
                <a:uFillTx/>
                <a:latin typeface="+mn-lt"/>
                <a:ea typeface="+mn-ea"/>
                <a:cs typeface="+mn-cs"/>
              </a:rPr>
              <a:t>© Hitachi ABB Power Grids 2021. All rights reserved</a:t>
            </a:r>
            <a:endParaRPr kumimoji="0" lang="en-US" sz="730" b="0" i="0" u="none" strike="noStrike" kern="1200" cap="none" spc="-1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960213493"/>
      </p:ext>
    </p:extLst>
  </p:cSld>
  <p:clrMapOvr>
    <a:masterClrMapping/>
  </p:clrMapOvr>
  <p:hf hd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able of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04DA-BB47-4750-8A44-88B15E82698A}"/>
              </a:ext>
            </a:extLst>
          </p:cNvPr>
          <p:cNvSpPr>
            <a:spLocks noGrp="1"/>
          </p:cNvSpPr>
          <p:nvPr>
            <p:ph type="ctrTitle" hasCustomPrompt="1"/>
          </p:nvPr>
        </p:nvSpPr>
        <p:spPr>
          <a:xfrm>
            <a:off x="1598907" y="1990949"/>
            <a:ext cx="8815185" cy="494203"/>
          </a:xfrm>
        </p:spPr>
        <p:txBody>
          <a:bodyPr anchor="t"/>
          <a:lstStyle>
            <a:lvl1pPr algn="l">
              <a:defRPr sz="3200">
                <a:solidFill>
                  <a:schemeClr val="tx1"/>
                </a:solidFill>
              </a:defRPr>
            </a:lvl1pPr>
          </a:lstStyle>
          <a:p>
            <a:r>
              <a:rPr lang="en-US"/>
              <a:t>Table of Contents</a:t>
            </a:r>
          </a:p>
        </p:txBody>
      </p:sp>
      <p:sp>
        <p:nvSpPr>
          <p:cNvPr id="3" name="Subtitle 2">
            <a:extLst>
              <a:ext uri="{FF2B5EF4-FFF2-40B4-BE49-F238E27FC236}">
                <a16:creationId xmlns:a16="http://schemas.microsoft.com/office/drawing/2014/main" id="{177D401E-C526-460A-93D8-F3AC71E51603}"/>
              </a:ext>
            </a:extLst>
          </p:cNvPr>
          <p:cNvSpPr>
            <a:spLocks noGrp="1"/>
          </p:cNvSpPr>
          <p:nvPr>
            <p:ph type="subTitle" idx="1" hasCustomPrompt="1"/>
          </p:nvPr>
        </p:nvSpPr>
        <p:spPr>
          <a:xfrm>
            <a:off x="1598907" y="3238500"/>
            <a:ext cx="8815185" cy="381000"/>
          </a:xfrm>
        </p:spPr>
        <p:txBody>
          <a:bodyPr tIns="0"/>
          <a:lstStyle>
            <a:lvl1pPr marL="457200" marR="0" indent="-457200" algn="l" defTabSz="914400" rtl="0" eaLnBrk="1" fontAlgn="auto" latinLnBrk="0" hangingPunct="1">
              <a:lnSpc>
                <a:spcPct val="90000"/>
              </a:lnSpc>
              <a:spcBef>
                <a:spcPts val="1000"/>
              </a:spcBef>
              <a:spcAft>
                <a:spcPts val="0"/>
              </a:spcAft>
              <a:buClrTx/>
              <a:buSzTx/>
              <a:buFont typeface="+mj-lt"/>
              <a:buAutoNum type="arabicPeriod"/>
              <a:tabLst/>
              <a:defRPr sz="2000" b="0">
                <a:solidFill>
                  <a:schemeClr val="tx1"/>
                </a:solidFill>
                <a:latin typeface="Arial Nova Light" panose="020B03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Sample text</a:t>
            </a:r>
          </a:p>
          <a:p>
            <a:r>
              <a:rPr lang="en-US"/>
              <a:t>Sample text</a:t>
            </a:r>
          </a:p>
          <a:p>
            <a:r>
              <a:rPr lang="en-US"/>
              <a:t>Sample text</a:t>
            </a:r>
          </a:p>
          <a:p>
            <a:endParaRPr lang="en-US"/>
          </a:p>
        </p:txBody>
      </p:sp>
      <p:sp>
        <p:nvSpPr>
          <p:cNvPr id="5" name="Footer Placeholder 4">
            <a:extLst>
              <a:ext uri="{FF2B5EF4-FFF2-40B4-BE49-F238E27FC236}">
                <a16:creationId xmlns:a16="http://schemas.microsoft.com/office/drawing/2014/main" id="{EC335698-AD40-4284-9146-56895C166387}"/>
              </a:ext>
            </a:extLst>
          </p:cNvPr>
          <p:cNvSpPr>
            <a:spLocks noGrp="1"/>
          </p:cNvSpPr>
          <p:nvPr>
            <p:ph type="ftr" sz="quarter" idx="11"/>
          </p:nvPr>
        </p:nvSpPr>
        <p:spPr>
          <a:xfrm>
            <a:off x="266400" y="6555600"/>
            <a:ext cx="8852400" cy="212400"/>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3815D6C-0C71-4C18-998E-2E308A2ABC64}"/>
              </a:ext>
            </a:extLst>
          </p:cNvPr>
          <p:cNvSpPr>
            <a:spLocks noGrp="1"/>
          </p:cNvSpPr>
          <p:nvPr>
            <p:ph type="sldNum" sz="quarter" idx="12"/>
          </p:nvPr>
        </p:nvSpPr>
        <p:spPr/>
        <p:txBody>
          <a:bodyPr/>
          <a:lstStyle/>
          <a:p>
            <a:fld id="{C24EC536-6FE3-4540-8D85-74C58F0BF697}" type="slidenum">
              <a:rPr lang="en-US" smtClean="0"/>
              <a:t>‹#›</a:t>
            </a:fld>
            <a:endParaRPr lang="en-US"/>
          </a:p>
        </p:txBody>
      </p:sp>
      <p:grpSp>
        <p:nvGrpSpPr>
          <p:cNvPr id="8" name="グループ化 39">
            <a:extLst>
              <a:ext uri="{FF2B5EF4-FFF2-40B4-BE49-F238E27FC236}">
                <a16:creationId xmlns:a16="http://schemas.microsoft.com/office/drawing/2014/main" id="{B3FFABD1-269F-4846-BFA7-64B93DCEC6FF}"/>
              </a:ext>
            </a:extLst>
          </p:cNvPr>
          <p:cNvGrpSpPr/>
          <p:nvPr userDrawn="1"/>
        </p:nvGrpSpPr>
        <p:grpSpPr bwMode="gray">
          <a:xfrm>
            <a:off x="263526" y="2708310"/>
            <a:ext cx="11664950" cy="129984"/>
            <a:chOff x="324487" y="2057426"/>
            <a:chExt cx="8495663" cy="97488"/>
          </a:xfrm>
        </p:grpSpPr>
        <p:sp>
          <p:nvSpPr>
            <p:cNvPr id="9" name="正方形/長方形 11">
              <a:extLst>
                <a:ext uri="{FF2B5EF4-FFF2-40B4-BE49-F238E27FC236}">
                  <a16:creationId xmlns:a16="http://schemas.microsoft.com/office/drawing/2014/main" id="{4E3F898B-5217-45A3-AF93-4EDA063B5749}"/>
                </a:ext>
              </a:extLst>
            </p:cNvPr>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4623"/>
            </a:p>
          </p:txBody>
        </p:sp>
        <p:grpSp>
          <p:nvGrpSpPr>
            <p:cNvPr id="10" name="グループ化 16">
              <a:extLst>
                <a:ext uri="{FF2B5EF4-FFF2-40B4-BE49-F238E27FC236}">
                  <a16:creationId xmlns:a16="http://schemas.microsoft.com/office/drawing/2014/main" id="{CEAA1F3A-29E0-4030-B5D2-D5DBBF92BB2E}"/>
                </a:ext>
              </a:extLst>
            </p:cNvPr>
            <p:cNvGrpSpPr/>
            <p:nvPr/>
          </p:nvGrpSpPr>
          <p:grpSpPr bwMode="gray">
            <a:xfrm>
              <a:off x="324487" y="2057426"/>
              <a:ext cx="1938812" cy="97488"/>
              <a:chOff x="312738" y="2747963"/>
              <a:chExt cx="1970087" cy="109537"/>
            </a:xfrm>
          </p:grpSpPr>
          <p:sp>
            <p:nvSpPr>
              <p:cNvPr id="11" name="正方形/長方形 42">
                <a:extLst>
                  <a:ext uri="{FF2B5EF4-FFF2-40B4-BE49-F238E27FC236}">
                    <a16:creationId xmlns:a16="http://schemas.microsoft.com/office/drawing/2014/main" id="{6DDE0990-A36E-471E-933F-CBBD7D5F100B}"/>
                  </a:ext>
                </a:extLst>
              </p:cNvPr>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2400" kern="0">
                  <a:solidFill>
                    <a:sysClr val="windowText" lastClr="000000"/>
                  </a:solidFill>
                </a:endParaRPr>
              </a:p>
            </p:txBody>
          </p:sp>
          <p:sp>
            <p:nvSpPr>
              <p:cNvPr id="12" name="正方形/長方形 43">
                <a:extLst>
                  <a:ext uri="{FF2B5EF4-FFF2-40B4-BE49-F238E27FC236}">
                    <a16:creationId xmlns:a16="http://schemas.microsoft.com/office/drawing/2014/main" id="{CCC91D33-C000-46EE-8043-68A33CD8C5CB}"/>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2400" kern="0">
                  <a:solidFill>
                    <a:sysClr val="windowText" lastClr="000000"/>
                  </a:solidFill>
                </a:endParaRPr>
              </a:p>
            </p:txBody>
          </p:sp>
        </p:grpSp>
      </p:grpSp>
      <p:pic>
        <p:nvPicPr>
          <p:cNvPr id="13" name="Graphic 12">
            <a:extLst>
              <a:ext uri="{FF2B5EF4-FFF2-40B4-BE49-F238E27FC236}">
                <a16:creationId xmlns:a16="http://schemas.microsoft.com/office/drawing/2014/main" id="{5FE3BFDD-994B-4A75-934D-9FE05C5D6B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1664" y="41555"/>
            <a:ext cx="4054618" cy="962688"/>
          </a:xfrm>
          <a:prstGeom prst="rect">
            <a:avLst/>
          </a:prstGeom>
        </p:spPr>
      </p:pic>
      <p:sp>
        <p:nvSpPr>
          <p:cNvPr id="14" name="TextBox 13">
            <a:extLst>
              <a:ext uri="{FF2B5EF4-FFF2-40B4-BE49-F238E27FC236}">
                <a16:creationId xmlns:a16="http://schemas.microsoft.com/office/drawing/2014/main" id="{85DA5023-E9E9-473E-B855-30C2D513CA53}"/>
              </a:ext>
            </a:extLst>
          </p:cNvPr>
          <p:cNvSpPr txBox="1"/>
          <p:nvPr userDrawn="1"/>
        </p:nvSpPr>
        <p:spPr>
          <a:xfrm>
            <a:off x="9384784" y="6398401"/>
            <a:ext cx="2166937" cy="247674"/>
          </a:xfrm>
          <a:prstGeom prst="rect">
            <a:avLst/>
          </a:prstGeom>
          <a:noFill/>
          <a:ln>
            <a:noFill/>
          </a:ln>
        </p:spPr>
        <p:txBody>
          <a:bodyPr wrap="square" lIns="0" tIns="0" rIns="0" bIns="0" rtlCol="0" anchor="ctr">
            <a:noAutofit/>
          </a:bodyPr>
          <a:lstStyle/>
          <a:p>
            <a:r>
              <a:rPr lang="en-US" sz="1170" b="1"/>
              <a:t>HITACHI ABB POWER GRIDS</a:t>
            </a:r>
          </a:p>
        </p:txBody>
      </p:sp>
      <p:sp>
        <p:nvSpPr>
          <p:cNvPr id="16"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D5F93B12-23A7-4A04-8C37-C914316EA503}"/>
              </a:ext>
            </a:extLst>
          </p:cNvPr>
          <p:cNvSpPr txBox="1"/>
          <p:nvPr userDrawn="1"/>
        </p:nvSpPr>
        <p:spPr bwMode="gray">
          <a:xfrm>
            <a:off x="9384784" y="6640534"/>
            <a:ext cx="2328010" cy="168619"/>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730" b="0" i="0" u="none" strike="noStrike" kern="1200" cap="none" spc="-10" normalizeH="0" baseline="0" noProof="0">
                <a:ln>
                  <a:noFill/>
                </a:ln>
                <a:solidFill>
                  <a:schemeClr val="tx1"/>
                </a:solidFill>
                <a:effectLst/>
                <a:uLnTx/>
                <a:uFillTx/>
                <a:latin typeface="+mn-lt"/>
                <a:ea typeface="+mn-ea"/>
                <a:cs typeface="+mn-cs"/>
              </a:rPr>
              <a:t>© Hitachi ABB Power Grids 2020. All rights reserved</a:t>
            </a:r>
            <a:endParaRPr kumimoji="0" lang="en-US" sz="730" b="0" i="0" u="none" strike="noStrike" kern="1200" cap="none" spc="-1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666598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dirty="0"/>
          </a:p>
        </p:txBody>
      </p:sp>
      <p:sp>
        <p:nvSpPr>
          <p:cNvPr id="15" name="Text Placeholder 11">
            <a:extLst>
              <a:ext uri="{FF2B5EF4-FFF2-40B4-BE49-F238E27FC236}">
                <a16:creationId xmlns:a16="http://schemas.microsoft.com/office/drawing/2014/main" id="{FAC527E1-CBF6-43CE-BCF3-6359E433CFDE}"/>
              </a:ext>
            </a:extLst>
          </p:cNvPr>
          <p:cNvSpPr>
            <a:spLocks noGrp="1"/>
          </p:cNvSpPr>
          <p:nvPr>
            <p:ph type="body" sz="quarter" idx="30"/>
          </p:nvPr>
        </p:nvSpPr>
        <p:spPr bwMode="gray">
          <a:xfrm>
            <a:off x="263525" y="1473607"/>
            <a:ext cx="1166495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16" name="Content Placeholder 15">
            <a:extLst>
              <a:ext uri="{FF2B5EF4-FFF2-40B4-BE49-F238E27FC236}">
                <a16:creationId xmlns:a16="http://schemas.microsoft.com/office/drawing/2014/main" id="{6D6E47E2-CFF9-4929-BE9D-85365E9413F8}"/>
              </a:ext>
            </a:extLst>
          </p:cNvPr>
          <p:cNvSpPr>
            <a:spLocks noGrp="1"/>
          </p:cNvSpPr>
          <p:nvPr>
            <p:ph sz="quarter" idx="19"/>
          </p:nvPr>
        </p:nvSpPr>
        <p:spPr bwMode="gray">
          <a:xfrm>
            <a:off x="263525" y="1844826"/>
            <a:ext cx="11664950"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3EB01191-2991-470F-8717-A3BD9DDF0C5F}"/>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endParaRPr lang="en-US" dirty="0"/>
          </a:p>
        </p:txBody>
      </p:sp>
      <p:sp>
        <p:nvSpPr>
          <p:cNvPr id="8" name="TextBox 7">
            <a:extLst>
              <a:ext uri="{FF2B5EF4-FFF2-40B4-BE49-F238E27FC236}">
                <a16:creationId xmlns:a16="http://schemas.microsoft.com/office/drawing/2014/main" id="{914AFA3A-01C4-4253-93CD-F91EDA80485A}"/>
              </a:ext>
            </a:extLst>
          </p:cNvPr>
          <p:cNvSpPr txBox="1"/>
          <p:nvPr userDrawn="1"/>
        </p:nvSpPr>
        <p:spPr>
          <a:xfrm>
            <a:off x="9390591" y="6398401"/>
            <a:ext cx="2166937" cy="247674"/>
          </a:xfrm>
          <a:prstGeom prst="rect">
            <a:avLst/>
          </a:prstGeom>
          <a:noFill/>
        </p:spPr>
        <p:txBody>
          <a:bodyPr wrap="square" lIns="0" tIns="0" rIns="0" bIns="0" rtlCol="0" anchor="ctr">
            <a:noAutofit/>
          </a:bodyPr>
          <a:lstStyle/>
          <a:p>
            <a:r>
              <a:rPr lang="en-US" sz="1170" b="1" dirty="0"/>
              <a:t>HITACHI ABB POWER GRIDS</a:t>
            </a:r>
          </a:p>
        </p:txBody>
      </p:sp>
    </p:spTree>
    <p:extLst>
      <p:ext uri="{BB962C8B-B14F-4D97-AF65-F5344CB8AC3E}">
        <p14:creationId xmlns:p14="http://schemas.microsoft.com/office/powerpoint/2010/main" val="26157767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Divider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04DA-BB47-4750-8A44-88B15E82698A}"/>
              </a:ext>
            </a:extLst>
          </p:cNvPr>
          <p:cNvSpPr>
            <a:spLocks noGrp="1"/>
          </p:cNvSpPr>
          <p:nvPr>
            <p:ph type="ctrTitle" hasCustomPrompt="1"/>
          </p:nvPr>
        </p:nvSpPr>
        <p:spPr>
          <a:xfrm>
            <a:off x="1595639" y="3225600"/>
            <a:ext cx="8815185" cy="666000"/>
          </a:xfrm>
        </p:spPr>
        <p:txBody>
          <a:bodyPr anchor="t"/>
          <a:lstStyle>
            <a:lvl1pPr algn="l">
              <a:defRPr sz="4800">
                <a:solidFill>
                  <a:schemeClr val="tx1"/>
                </a:solidFill>
              </a:defRPr>
            </a:lvl1pPr>
          </a:lstStyle>
          <a:p>
            <a:r>
              <a:rPr lang="en-US"/>
              <a:t>Divider</a:t>
            </a:r>
          </a:p>
        </p:txBody>
      </p:sp>
      <p:sp>
        <p:nvSpPr>
          <p:cNvPr id="3" name="Subtitle 2">
            <a:extLst>
              <a:ext uri="{FF2B5EF4-FFF2-40B4-BE49-F238E27FC236}">
                <a16:creationId xmlns:a16="http://schemas.microsoft.com/office/drawing/2014/main" id="{177D401E-C526-460A-93D8-F3AC71E51603}"/>
              </a:ext>
            </a:extLst>
          </p:cNvPr>
          <p:cNvSpPr>
            <a:spLocks noGrp="1"/>
          </p:cNvSpPr>
          <p:nvPr>
            <p:ph type="subTitle" idx="1" hasCustomPrompt="1"/>
          </p:nvPr>
        </p:nvSpPr>
        <p:spPr>
          <a:xfrm>
            <a:off x="1594566" y="3945041"/>
            <a:ext cx="8815185" cy="381000"/>
          </a:xfrm>
        </p:spPr>
        <p:txBody>
          <a:bodyPr lIns="36000" tIns="0"/>
          <a:lstStyle>
            <a:lvl1pPr marL="0" indent="0" algn="l">
              <a:buNone/>
              <a:defRPr sz="3200">
                <a:solidFill>
                  <a:schemeClr val="tx1"/>
                </a:solidFill>
                <a:latin typeface="Arial Nova Light" panose="020B03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Version 1.0</a:t>
            </a:r>
          </a:p>
        </p:txBody>
      </p:sp>
      <p:sp>
        <p:nvSpPr>
          <p:cNvPr id="5" name="Footer Placeholder 4">
            <a:extLst>
              <a:ext uri="{FF2B5EF4-FFF2-40B4-BE49-F238E27FC236}">
                <a16:creationId xmlns:a16="http://schemas.microsoft.com/office/drawing/2014/main" id="{EC335698-AD40-4284-9146-56895C166387}"/>
              </a:ext>
            </a:extLst>
          </p:cNvPr>
          <p:cNvSpPr>
            <a:spLocks noGrp="1"/>
          </p:cNvSpPr>
          <p:nvPr>
            <p:ph type="ftr" sz="quarter" idx="11"/>
          </p:nvPr>
        </p:nvSpPr>
        <p:spPr>
          <a:xfrm>
            <a:off x="266400" y="6555600"/>
            <a:ext cx="8852400" cy="212400"/>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3815D6C-0C71-4C18-998E-2E308A2ABC64}"/>
              </a:ext>
            </a:extLst>
          </p:cNvPr>
          <p:cNvSpPr>
            <a:spLocks noGrp="1"/>
          </p:cNvSpPr>
          <p:nvPr>
            <p:ph type="sldNum" sz="quarter" idx="12"/>
          </p:nvPr>
        </p:nvSpPr>
        <p:spPr/>
        <p:txBody>
          <a:bodyPr/>
          <a:lstStyle/>
          <a:p>
            <a:fld id="{C24EC536-6FE3-4540-8D85-74C58F0BF697}" type="slidenum">
              <a:rPr lang="en-US" smtClean="0"/>
              <a:t>‹#›</a:t>
            </a:fld>
            <a:endParaRPr lang="en-US"/>
          </a:p>
        </p:txBody>
      </p:sp>
      <p:grpSp>
        <p:nvGrpSpPr>
          <p:cNvPr id="8" name="グループ化 39">
            <a:extLst>
              <a:ext uri="{FF2B5EF4-FFF2-40B4-BE49-F238E27FC236}">
                <a16:creationId xmlns:a16="http://schemas.microsoft.com/office/drawing/2014/main" id="{B3FFABD1-269F-4846-BFA7-64B93DCEC6FF}"/>
              </a:ext>
            </a:extLst>
          </p:cNvPr>
          <p:cNvGrpSpPr/>
          <p:nvPr userDrawn="1"/>
        </p:nvGrpSpPr>
        <p:grpSpPr bwMode="gray">
          <a:xfrm>
            <a:off x="263526" y="2708310"/>
            <a:ext cx="11664950" cy="129984"/>
            <a:chOff x="324487" y="2057426"/>
            <a:chExt cx="8495663" cy="97488"/>
          </a:xfrm>
        </p:grpSpPr>
        <p:sp>
          <p:nvSpPr>
            <p:cNvPr id="9" name="正方形/長方形 11">
              <a:extLst>
                <a:ext uri="{FF2B5EF4-FFF2-40B4-BE49-F238E27FC236}">
                  <a16:creationId xmlns:a16="http://schemas.microsoft.com/office/drawing/2014/main" id="{4E3F898B-5217-45A3-AF93-4EDA063B5749}"/>
                </a:ext>
              </a:extLst>
            </p:cNvPr>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4623"/>
            </a:p>
          </p:txBody>
        </p:sp>
        <p:grpSp>
          <p:nvGrpSpPr>
            <p:cNvPr id="10" name="グループ化 16">
              <a:extLst>
                <a:ext uri="{FF2B5EF4-FFF2-40B4-BE49-F238E27FC236}">
                  <a16:creationId xmlns:a16="http://schemas.microsoft.com/office/drawing/2014/main" id="{CEAA1F3A-29E0-4030-B5D2-D5DBBF92BB2E}"/>
                </a:ext>
              </a:extLst>
            </p:cNvPr>
            <p:cNvGrpSpPr/>
            <p:nvPr/>
          </p:nvGrpSpPr>
          <p:grpSpPr bwMode="gray">
            <a:xfrm>
              <a:off x="324487" y="2057426"/>
              <a:ext cx="1938812" cy="97488"/>
              <a:chOff x="312738" y="2747963"/>
              <a:chExt cx="1970087" cy="109537"/>
            </a:xfrm>
          </p:grpSpPr>
          <p:sp>
            <p:nvSpPr>
              <p:cNvPr id="11" name="正方形/長方形 42">
                <a:extLst>
                  <a:ext uri="{FF2B5EF4-FFF2-40B4-BE49-F238E27FC236}">
                    <a16:creationId xmlns:a16="http://schemas.microsoft.com/office/drawing/2014/main" id="{6DDE0990-A36E-471E-933F-CBBD7D5F100B}"/>
                  </a:ext>
                </a:extLst>
              </p:cNvPr>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2400" kern="0">
                  <a:solidFill>
                    <a:sysClr val="windowText" lastClr="000000"/>
                  </a:solidFill>
                </a:endParaRPr>
              </a:p>
            </p:txBody>
          </p:sp>
          <p:sp>
            <p:nvSpPr>
              <p:cNvPr id="12" name="正方形/長方形 43">
                <a:extLst>
                  <a:ext uri="{FF2B5EF4-FFF2-40B4-BE49-F238E27FC236}">
                    <a16:creationId xmlns:a16="http://schemas.microsoft.com/office/drawing/2014/main" id="{CCC91D33-C000-46EE-8043-68A33CD8C5CB}"/>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2400" kern="0">
                  <a:solidFill>
                    <a:sysClr val="windowText" lastClr="000000"/>
                  </a:solidFill>
                </a:endParaRPr>
              </a:p>
            </p:txBody>
          </p:sp>
        </p:grpSp>
      </p:grpSp>
      <p:pic>
        <p:nvPicPr>
          <p:cNvPr id="13" name="Graphic 12">
            <a:extLst>
              <a:ext uri="{FF2B5EF4-FFF2-40B4-BE49-F238E27FC236}">
                <a16:creationId xmlns:a16="http://schemas.microsoft.com/office/drawing/2014/main" id="{FA1122BB-230C-4847-B4DB-5993ECBB9E8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1664" y="41555"/>
            <a:ext cx="4054618" cy="962688"/>
          </a:xfrm>
          <a:prstGeom prst="rect">
            <a:avLst/>
          </a:prstGeom>
        </p:spPr>
      </p:pic>
      <p:sp>
        <p:nvSpPr>
          <p:cNvPr id="14" name="TextBox 13">
            <a:extLst>
              <a:ext uri="{FF2B5EF4-FFF2-40B4-BE49-F238E27FC236}">
                <a16:creationId xmlns:a16="http://schemas.microsoft.com/office/drawing/2014/main" id="{19791D4F-8D4A-4A0C-AC52-494B067E0359}"/>
              </a:ext>
            </a:extLst>
          </p:cNvPr>
          <p:cNvSpPr txBox="1"/>
          <p:nvPr userDrawn="1"/>
        </p:nvSpPr>
        <p:spPr>
          <a:xfrm>
            <a:off x="9384784" y="6398401"/>
            <a:ext cx="2166937" cy="247674"/>
          </a:xfrm>
          <a:prstGeom prst="rect">
            <a:avLst/>
          </a:prstGeom>
          <a:noFill/>
          <a:ln>
            <a:noFill/>
          </a:ln>
        </p:spPr>
        <p:txBody>
          <a:bodyPr wrap="square" lIns="0" tIns="0" rIns="0" bIns="0" rtlCol="0" anchor="ctr">
            <a:noAutofit/>
          </a:bodyPr>
          <a:lstStyle/>
          <a:p>
            <a:r>
              <a:rPr lang="en-US" sz="1170" b="1"/>
              <a:t>HITACHI ABB POWER GRIDS</a:t>
            </a:r>
          </a:p>
        </p:txBody>
      </p:sp>
      <p:sp>
        <p:nvSpPr>
          <p:cNvPr id="16"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7EAE00B1-E016-44E2-A470-AE649AAD42A0}"/>
              </a:ext>
            </a:extLst>
          </p:cNvPr>
          <p:cNvSpPr txBox="1"/>
          <p:nvPr userDrawn="1"/>
        </p:nvSpPr>
        <p:spPr bwMode="gray">
          <a:xfrm>
            <a:off x="9384784" y="6640534"/>
            <a:ext cx="2328010" cy="168619"/>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730" b="0" i="0" u="none" strike="noStrike" kern="1200" cap="none" spc="-10" normalizeH="0" baseline="0" noProof="0">
                <a:ln>
                  <a:noFill/>
                </a:ln>
                <a:solidFill>
                  <a:schemeClr val="tx1"/>
                </a:solidFill>
                <a:effectLst/>
                <a:uLnTx/>
                <a:uFillTx/>
                <a:latin typeface="+mn-lt"/>
                <a:ea typeface="+mn-ea"/>
                <a:cs typeface="+mn-cs"/>
              </a:rPr>
              <a:t>© Hitachi ABB Power Grids 2021. All rights reserved</a:t>
            </a:r>
            <a:endParaRPr kumimoji="0" lang="en-US" sz="730" b="0" i="0" u="none" strike="noStrike" kern="1200" cap="none" spc="-1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5739982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Tree>
    <p:extLst>
      <p:ext uri="{BB962C8B-B14F-4D97-AF65-F5344CB8AC3E}">
        <p14:creationId xmlns:p14="http://schemas.microsoft.com/office/powerpoint/2010/main" val="40992672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F477D-6C63-4F4F-9AE3-EEDFA6E93E4A}"/>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Tree>
    <p:extLst>
      <p:ext uri="{BB962C8B-B14F-4D97-AF65-F5344CB8AC3E}">
        <p14:creationId xmlns:p14="http://schemas.microsoft.com/office/powerpoint/2010/main" val="20773308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12" name="Content Placeholder 8">
            <a:extLst>
              <a:ext uri="{FF2B5EF4-FFF2-40B4-BE49-F238E27FC236}">
                <a16:creationId xmlns:a16="http://schemas.microsoft.com/office/drawing/2014/main" id="{6F615568-8BB1-4119-9F0E-EB669FFD48CE}"/>
              </a:ext>
            </a:extLst>
          </p:cNvPr>
          <p:cNvSpPr>
            <a:spLocks noGrp="1"/>
          </p:cNvSpPr>
          <p:nvPr>
            <p:ph sz="quarter" idx="21"/>
          </p:nvPr>
        </p:nvSpPr>
        <p:spPr bwMode="gray">
          <a:xfrm>
            <a:off x="263525" y="1484462"/>
            <a:ext cx="11664950" cy="4860776"/>
          </a:xfrm>
        </p:spPr>
        <p:txBody>
          <a:bodyPr lIns="0" tIns="0" r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2B33F7BB-2950-4BC1-A9AA-52FECA7F766E}"/>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8277786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9" name="Content Placeholder 8">
            <a:extLst>
              <a:ext uri="{FF2B5EF4-FFF2-40B4-BE49-F238E27FC236}">
                <a16:creationId xmlns:a16="http://schemas.microsoft.com/office/drawing/2014/main" id="{F54091EA-6C3E-4A95-92A1-B050758AD4C9}"/>
              </a:ext>
            </a:extLst>
          </p:cNvPr>
          <p:cNvSpPr>
            <a:spLocks noGrp="1"/>
          </p:cNvSpPr>
          <p:nvPr>
            <p:ph sz="quarter" idx="21"/>
          </p:nvPr>
        </p:nvSpPr>
        <p:spPr bwMode="gray">
          <a:xfrm>
            <a:off x="263525" y="1484462"/>
            <a:ext cx="11664950" cy="4110440"/>
          </a:xfrm>
        </p:spPr>
        <p:txBody>
          <a:bodyPr lIns="0" tIns="0" r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742BE3E5-C35B-483A-9FF2-1492C28E74EC}"/>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C2C57A89-9255-4D37-ADA0-58485848A937}"/>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37992283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15" name="Text Placeholder 11">
            <a:extLst>
              <a:ext uri="{FF2B5EF4-FFF2-40B4-BE49-F238E27FC236}">
                <a16:creationId xmlns:a16="http://schemas.microsoft.com/office/drawing/2014/main" id="{FAC527E1-CBF6-43CE-BCF3-6359E433CFDE}"/>
              </a:ext>
            </a:extLst>
          </p:cNvPr>
          <p:cNvSpPr>
            <a:spLocks noGrp="1"/>
          </p:cNvSpPr>
          <p:nvPr>
            <p:ph type="body" sz="quarter" idx="30"/>
          </p:nvPr>
        </p:nvSpPr>
        <p:spPr bwMode="gray">
          <a:xfrm>
            <a:off x="263525" y="1473607"/>
            <a:ext cx="1166495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16" name="Content Placeholder 15">
            <a:extLst>
              <a:ext uri="{FF2B5EF4-FFF2-40B4-BE49-F238E27FC236}">
                <a16:creationId xmlns:a16="http://schemas.microsoft.com/office/drawing/2014/main" id="{6D6E47E2-CFF9-4929-BE9D-85365E9413F8}"/>
              </a:ext>
            </a:extLst>
          </p:cNvPr>
          <p:cNvSpPr>
            <a:spLocks noGrp="1"/>
          </p:cNvSpPr>
          <p:nvPr>
            <p:ph sz="quarter" idx="19"/>
          </p:nvPr>
        </p:nvSpPr>
        <p:spPr bwMode="gray">
          <a:xfrm>
            <a:off x="263525" y="1844826"/>
            <a:ext cx="11664950"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3EB01191-2991-470F-8717-A3BD9DDF0C5F}"/>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2653870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mp; Content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15" name="Text Placeholder 11">
            <a:extLst>
              <a:ext uri="{FF2B5EF4-FFF2-40B4-BE49-F238E27FC236}">
                <a16:creationId xmlns:a16="http://schemas.microsoft.com/office/drawing/2014/main" id="{FAC527E1-CBF6-43CE-BCF3-6359E433CFDE}"/>
              </a:ext>
            </a:extLst>
          </p:cNvPr>
          <p:cNvSpPr>
            <a:spLocks noGrp="1"/>
          </p:cNvSpPr>
          <p:nvPr>
            <p:ph type="body" sz="quarter" idx="30"/>
          </p:nvPr>
        </p:nvSpPr>
        <p:spPr bwMode="gray">
          <a:xfrm>
            <a:off x="263525" y="1473607"/>
            <a:ext cx="1166495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16" name="Content Placeholder 15">
            <a:extLst>
              <a:ext uri="{FF2B5EF4-FFF2-40B4-BE49-F238E27FC236}">
                <a16:creationId xmlns:a16="http://schemas.microsoft.com/office/drawing/2014/main" id="{6D6E47E2-CFF9-4929-BE9D-85365E9413F8}"/>
              </a:ext>
            </a:extLst>
          </p:cNvPr>
          <p:cNvSpPr>
            <a:spLocks noGrp="1"/>
          </p:cNvSpPr>
          <p:nvPr>
            <p:ph sz="quarter" idx="19"/>
          </p:nvPr>
        </p:nvSpPr>
        <p:spPr bwMode="gray">
          <a:xfrm>
            <a:off x="263525" y="1844826"/>
            <a:ext cx="11664950" cy="381642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AABAAD68-8B16-486F-BAEC-5ACAD86B61EC}"/>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11" name="Title 1">
            <a:extLst>
              <a:ext uri="{FF2B5EF4-FFF2-40B4-BE49-F238E27FC236}">
                <a16:creationId xmlns:a16="http://schemas.microsoft.com/office/drawing/2014/main" id="{F10F195E-83B2-41A2-8F36-04F29336C233}"/>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40868345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2) &amp; Content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29" name="Text Placeholder 11">
            <a:extLst>
              <a:ext uri="{FF2B5EF4-FFF2-40B4-BE49-F238E27FC236}">
                <a16:creationId xmlns:a16="http://schemas.microsoft.com/office/drawing/2014/main" id="{77CF11F9-392A-4F9A-A9E9-90FDCBED0EAE}"/>
              </a:ext>
            </a:extLst>
          </p:cNvPr>
          <p:cNvSpPr>
            <a:spLocks noGrp="1"/>
          </p:cNvSpPr>
          <p:nvPr>
            <p:ph type="body" sz="quarter" idx="25"/>
          </p:nvPr>
        </p:nvSpPr>
        <p:spPr bwMode="gray">
          <a:xfrm>
            <a:off x="263524" y="1473607"/>
            <a:ext cx="561551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0" name="Text Placeholder 11">
            <a:extLst>
              <a:ext uri="{FF2B5EF4-FFF2-40B4-BE49-F238E27FC236}">
                <a16:creationId xmlns:a16="http://schemas.microsoft.com/office/drawing/2014/main" id="{684B176C-259C-4283-A8C6-335BD6553B0C}"/>
              </a:ext>
            </a:extLst>
          </p:cNvPr>
          <p:cNvSpPr>
            <a:spLocks noGrp="1"/>
          </p:cNvSpPr>
          <p:nvPr>
            <p:ph type="body" sz="quarter" idx="26"/>
          </p:nvPr>
        </p:nvSpPr>
        <p:spPr bwMode="gray">
          <a:xfrm>
            <a:off x="6311571" y="1473607"/>
            <a:ext cx="56052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31" name="Content Placeholder 3">
            <a:extLst>
              <a:ext uri="{FF2B5EF4-FFF2-40B4-BE49-F238E27FC236}">
                <a16:creationId xmlns:a16="http://schemas.microsoft.com/office/drawing/2014/main" id="{2EE9DBAB-CFE0-42C2-B2D3-65B2D93F8BB9}"/>
              </a:ext>
            </a:extLst>
          </p:cNvPr>
          <p:cNvSpPr>
            <a:spLocks noGrp="1"/>
          </p:cNvSpPr>
          <p:nvPr>
            <p:ph sz="quarter" idx="20"/>
          </p:nvPr>
        </p:nvSpPr>
        <p:spPr bwMode="gray">
          <a:xfrm>
            <a:off x="6310511" y="1844826"/>
            <a:ext cx="5616503"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
            <a:extLst>
              <a:ext uri="{FF2B5EF4-FFF2-40B4-BE49-F238E27FC236}">
                <a16:creationId xmlns:a16="http://schemas.microsoft.com/office/drawing/2014/main" id="{5CDF3E76-DB43-4E8F-87C4-29ECB4438624}"/>
              </a:ext>
            </a:extLst>
          </p:cNvPr>
          <p:cNvSpPr>
            <a:spLocks noGrp="1"/>
          </p:cNvSpPr>
          <p:nvPr>
            <p:ph sz="quarter" idx="19"/>
          </p:nvPr>
        </p:nvSpPr>
        <p:spPr bwMode="gray">
          <a:xfrm>
            <a:off x="263524" y="1844826"/>
            <a:ext cx="561551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24">
            <a:extLst>
              <a:ext uri="{FF2B5EF4-FFF2-40B4-BE49-F238E27FC236}">
                <a16:creationId xmlns:a16="http://schemas.microsoft.com/office/drawing/2014/main" id="{551CEF45-E1E5-4A09-AF12-AA34392BA9A5}"/>
              </a:ext>
            </a:extLst>
          </p:cNvPr>
          <p:cNvSpPr>
            <a:spLocks noGrp="1"/>
          </p:cNvSpPr>
          <p:nvPr>
            <p:ph type="pic" sz="quarter" idx="33" hasCustomPrompt="1"/>
          </p:nvPr>
        </p:nvSpPr>
        <p:spPr>
          <a:xfrm>
            <a:off x="264913" y="1361963"/>
            <a:ext cx="5616000" cy="28800"/>
          </a:xfrm>
          <a:solidFill>
            <a:schemeClr val="tx2"/>
          </a:solidFill>
          <a:ln>
            <a:noFill/>
          </a:ln>
        </p:spPr>
        <p:txBody>
          <a:bodyPr/>
          <a:lstStyle/>
          <a:p>
            <a:r>
              <a:rPr lang="en-US"/>
              <a:t> </a:t>
            </a:r>
          </a:p>
        </p:txBody>
      </p:sp>
      <p:sp>
        <p:nvSpPr>
          <p:cNvPr id="19" name="Picture Placeholder 24">
            <a:extLst>
              <a:ext uri="{FF2B5EF4-FFF2-40B4-BE49-F238E27FC236}">
                <a16:creationId xmlns:a16="http://schemas.microsoft.com/office/drawing/2014/main" id="{4BDB2C87-BA9A-4C26-B071-D2A7AE38188C}"/>
              </a:ext>
            </a:extLst>
          </p:cNvPr>
          <p:cNvSpPr>
            <a:spLocks noGrp="1"/>
          </p:cNvSpPr>
          <p:nvPr>
            <p:ph type="pic" sz="quarter" idx="34" hasCustomPrompt="1"/>
          </p:nvPr>
        </p:nvSpPr>
        <p:spPr>
          <a:xfrm>
            <a:off x="6312475" y="1361963"/>
            <a:ext cx="5616000" cy="28800"/>
          </a:xfrm>
          <a:solidFill>
            <a:schemeClr val="tx1"/>
          </a:solidFill>
          <a:ln>
            <a:noFill/>
          </a:ln>
        </p:spPr>
        <p:txBody>
          <a:bodyPr/>
          <a:lstStyle/>
          <a:p>
            <a:r>
              <a:rPr lang="en-US"/>
              <a:t> </a:t>
            </a:r>
          </a:p>
        </p:txBody>
      </p:sp>
      <p:sp>
        <p:nvSpPr>
          <p:cNvPr id="12" name="Title 1">
            <a:extLst>
              <a:ext uri="{FF2B5EF4-FFF2-40B4-BE49-F238E27FC236}">
                <a16:creationId xmlns:a16="http://schemas.microsoft.com/office/drawing/2014/main" id="{8E51AC65-A913-4EDC-BBFD-A07E0F970557}"/>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2508444412"/>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2) &amp; Content (2) &amp;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16" name="Text Placeholder 11">
            <a:extLst>
              <a:ext uri="{FF2B5EF4-FFF2-40B4-BE49-F238E27FC236}">
                <a16:creationId xmlns:a16="http://schemas.microsoft.com/office/drawing/2014/main" id="{BE773D7E-8737-4549-BA6F-9CD12F2D24F5}"/>
              </a:ext>
            </a:extLst>
          </p:cNvPr>
          <p:cNvSpPr>
            <a:spLocks noGrp="1"/>
          </p:cNvSpPr>
          <p:nvPr>
            <p:ph type="body" sz="quarter" idx="25"/>
          </p:nvPr>
        </p:nvSpPr>
        <p:spPr bwMode="gray">
          <a:xfrm>
            <a:off x="263524" y="1473607"/>
            <a:ext cx="561551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17" name="Text Placeholder 11">
            <a:extLst>
              <a:ext uri="{FF2B5EF4-FFF2-40B4-BE49-F238E27FC236}">
                <a16:creationId xmlns:a16="http://schemas.microsoft.com/office/drawing/2014/main" id="{7F36FFC0-2B26-4B6E-81E9-87E8914B4DE9}"/>
              </a:ext>
            </a:extLst>
          </p:cNvPr>
          <p:cNvSpPr>
            <a:spLocks noGrp="1"/>
          </p:cNvSpPr>
          <p:nvPr>
            <p:ph type="body" sz="quarter" idx="26"/>
          </p:nvPr>
        </p:nvSpPr>
        <p:spPr bwMode="gray">
          <a:xfrm>
            <a:off x="6311571" y="1473607"/>
            <a:ext cx="5605200"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1"/>
                </a:solidFill>
              </a:defRPr>
            </a:lvl1pPr>
            <a:lvl2pPr marL="0" indent="0">
              <a:lnSpc>
                <a:spcPct val="100000"/>
              </a:lnSpc>
              <a:spcBef>
                <a:spcPts val="100"/>
              </a:spcBef>
              <a:buNone/>
              <a:defRPr sz="1600" b="1">
                <a:solidFill>
                  <a:schemeClr val="tx1"/>
                </a:solidFill>
              </a:defRPr>
            </a:lvl2pPr>
            <a:lvl3pPr marL="0" indent="0">
              <a:lnSpc>
                <a:spcPct val="100000"/>
              </a:lnSpc>
              <a:spcBef>
                <a:spcPts val="100"/>
              </a:spcBef>
              <a:buNone/>
              <a:defRPr sz="1600" b="1">
                <a:solidFill>
                  <a:schemeClr val="tx1"/>
                </a:solidFill>
              </a:defRPr>
            </a:lvl3pPr>
            <a:lvl4pPr marL="0" indent="0">
              <a:lnSpc>
                <a:spcPct val="100000"/>
              </a:lnSpc>
              <a:spcBef>
                <a:spcPts val="100"/>
              </a:spcBef>
              <a:buNone/>
              <a:defRPr sz="1600" b="1">
                <a:solidFill>
                  <a:schemeClr val="tx1"/>
                </a:solidFill>
              </a:defRPr>
            </a:lvl4pPr>
            <a:lvl5pPr marL="0" indent="0">
              <a:lnSpc>
                <a:spcPct val="100000"/>
              </a:lnSpc>
              <a:spcBef>
                <a:spcPts val="100"/>
              </a:spcBef>
              <a:buNone/>
              <a:defRPr sz="1600" b="1">
                <a:solidFill>
                  <a:schemeClr val="tx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18" name="Content Placeholder 3">
            <a:extLst>
              <a:ext uri="{FF2B5EF4-FFF2-40B4-BE49-F238E27FC236}">
                <a16:creationId xmlns:a16="http://schemas.microsoft.com/office/drawing/2014/main" id="{CB0DE72E-A072-4713-B9D3-7CF3F972BD71}"/>
              </a:ext>
            </a:extLst>
          </p:cNvPr>
          <p:cNvSpPr>
            <a:spLocks noGrp="1"/>
          </p:cNvSpPr>
          <p:nvPr>
            <p:ph sz="quarter" idx="20"/>
          </p:nvPr>
        </p:nvSpPr>
        <p:spPr bwMode="gray">
          <a:xfrm>
            <a:off x="6310511" y="1844826"/>
            <a:ext cx="5616503" cy="375007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06D04365-BF08-447A-9A64-A43CDFB2EB55}"/>
              </a:ext>
            </a:extLst>
          </p:cNvPr>
          <p:cNvSpPr>
            <a:spLocks noGrp="1"/>
          </p:cNvSpPr>
          <p:nvPr>
            <p:ph sz="quarter" idx="19"/>
          </p:nvPr>
        </p:nvSpPr>
        <p:spPr bwMode="gray">
          <a:xfrm>
            <a:off x="263524" y="1844826"/>
            <a:ext cx="5615515" cy="3750076"/>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EA4E27D0-DBD6-427E-9C38-152E21795D9A}"/>
              </a:ext>
            </a:extLst>
          </p:cNvPr>
          <p:cNvSpPr>
            <a:spLocks noGrp="1"/>
          </p:cNvSpPr>
          <p:nvPr>
            <p:ph type="body" sz="quarter" idx="29"/>
          </p:nvPr>
        </p:nvSpPr>
        <p:spPr bwMode="gray">
          <a:xfrm>
            <a:off x="0" y="5805264"/>
            <a:ext cx="12192000" cy="539974"/>
          </a:xfrm>
          <a:solidFill>
            <a:schemeClr val="accent6"/>
          </a:solidFill>
        </p:spPr>
        <p:txBody>
          <a:bodyPr lIns="252000" tIns="0" rIns="252000" anchor="ctr"/>
          <a:lstStyle>
            <a:lvl1pPr marL="0" indent="0" algn="ctr">
              <a:lnSpc>
                <a:spcPct val="100000"/>
              </a:lnSpc>
              <a:spcBef>
                <a:spcPts val="0"/>
              </a:spcBef>
              <a:buFont typeface="Arial" panose="020B0604020202020204" pitchFamily="34" charset="0"/>
              <a:buNone/>
              <a:defRPr sz="1600" b="1">
                <a:solidFill>
                  <a:schemeClr val="tx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15" name="Picture Placeholder 24">
            <a:extLst>
              <a:ext uri="{FF2B5EF4-FFF2-40B4-BE49-F238E27FC236}">
                <a16:creationId xmlns:a16="http://schemas.microsoft.com/office/drawing/2014/main" id="{85C309D6-3FA5-498F-AC6B-F6A20E8C6D33}"/>
              </a:ext>
            </a:extLst>
          </p:cNvPr>
          <p:cNvSpPr>
            <a:spLocks noGrp="1"/>
          </p:cNvSpPr>
          <p:nvPr>
            <p:ph type="pic" sz="quarter" idx="33" hasCustomPrompt="1"/>
          </p:nvPr>
        </p:nvSpPr>
        <p:spPr>
          <a:xfrm>
            <a:off x="264913" y="1361963"/>
            <a:ext cx="5616000" cy="28800"/>
          </a:xfrm>
          <a:solidFill>
            <a:schemeClr val="tx2"/>
          </a:solidFill>
          <a:ln>
            <a:noFill/>
          </a:ln>
        </p:spPr>
        <p:txBody>
          <a:bodyPr/>
          <a:lstStyle/>
          <a:p>
            <a:r>
              <a:rPr lang="en-US"/>
              <a:t> </a:t>
            </a:r>
          </a:p>
        </p:txBody>
      </p:sp>
      <p:sp>
        <p:nvSpPr>
          <p:cNvPr id="20" name="Picture Placeholder 24">
            <a:extLst>
              <a:ext uri="{FF2B5EF4-FFF2-40B4-BE49-F238E27FC236}">
                <a16:creationId xmlns:a16="http://schemas.microsoft.com/office/drawing/2014/main" id="{73C95AB0-9EAA-43E7-85C6-A45B2EDF1518}"/>
              </a:ext>
            </a:extLst>
          </p:cNvPr>
          <p:cNvSpPr>
            <a:spLocks noGrp="1"/>
          </p:cNvSpPr>
          <p:nvPr>
            <p:ph type="pic" sz="quarter" idx="34" hasCustomPrompt="1"/>
          </p:nvPr>
        </p:nvSpPr>
        <p:spPr>
          <a:xfrm>
            <a:off x="6312475" y="1361963"/>
            <a:ext cx="5616000" cy="28800"/>
          </a:xfrm>
          <a:solidFill>
            <a:schemeClr val="tx1"/>
          </a:solidFill>
          <a:ln>
            <a:noFill/>
          </a:ln>
        </p:spPr>
        <p:txBody>
          <a:bodyPr/>
          <a:lstStyle/>
          <a:p>
            <a:r>
              <a:rPr lang="en-US"/>
              <a:t> </a:t>
            </a:r>
          </a:p>
        </p:txBody>
      </p:sp>
      <p:sp>
        <p:nvSpPr>
          <p:cNvPr id="21" name="Title 1">
            <a:extLst>
              <a:ext uri="{FF2B5EF4-FFF2-40B4-BE49-F238E27FC236}">
                <a16:creationId xmlns:a16="http://schemas.microsoft.com/office/drawing/2014/main" id="{60F44204-EEB3-4F01-B49E-2A16F4D8A8E7}"/>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17892703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2A3F29-4CDD-42D0-8353-E11BF09712FC}"/>
              </a:ext>
            </a:extLst>
          </p:cNvPr>
          <p:cNvSpPr>
            <a:spLocks noGrp="1"/>
          </p:cNvSpPr>
          <p:nvPr>
            <p:ph type="ftr" sz="quarter" idx="11"/>
          </p:nvPr>
        </p:nvSpPr>
        <p:spPr>
          <a:xfrm>
            <a:off x="266400" y="6555600"/>
            <a:ext cx="8852400" cy="21240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B493A0-E0FD-46B3-8194-26DB435977E2}"/>
              </a:ext>
            </a:extLst>
          </p:cNvPr>
          <p:cNvSpPr>
            <a:spLocks noGrp="1"/>
          </p:cNvSpPr>
          <p:nvPr>
            <p:ph type="sldNum" sz="quarter" idx="12"/>
          </p:nvPr>
        </p:nvSpPr>
        <p:spPr/>
        <p:txBody>
          <a:bodyPr/>
          <a:lstStyle/>
          <a:p>
            <a:fld id="{C24EC536-6FE3-4540-8D85-74C58F0BF697}" type="slidenum">
              <a:rPr lang="en-US" smtClean="0"/>
              <a:t>‹#›</a:t>
            </a:fld>
            <a:endParaRPr lang="en-US"/>
          </a:p>
        </p:txBody>
      </p:sp>
      <p:sp>
        <p:nvSpPr>
          <p:cNvPr id="18" name="Picture Placeholder 3">
            <a:extLst>
              <a:ext uri="{FF2B5EF4-FFF2-40B4-BE49-F238E27FC236}">
                <a16:creationId xmlns:a16="http://schemas.microsoft.com/office/drawing/2014/main" id="{33F13BF9-1311-4811-A51C-9FFEF446C948}"/>
              </a:ext>
            </a:extLst>
          </p:cNvPr>
          <p:cNvSpPr>
            <a:spLocks noGrp="1"/>
          </p:cNvSpPr>
          <p:nvPr>
            <p:ph type="pic" sz="quarter" idx="18"/>
          </p:nvPr>
        </p:nvSpPr>
        <p:spPr>
          <a:xfrm>
            <a:off x="6310313" y="1473607"/>
            <a:ext cx="5616575" cy="4871631"/>
          </a:xfrm>
          <a:noFill/>
        </p:spPr>
        <p:txBody>
          <a:bodyPr tIns="756000" anchor="ctr"/>
          <a:lstStyle>
            <a:lvl1pPr algn="ctr">
              <a:defRPr>
                <a:solidFill>
                  <a:schemeClr val="accent4"/>
                </a:solidFill>
              </a:defRPr>
            </a:lvl1pPr>
          </a:lstStyle>
          <a:p>
            <a:r>
              <a:rPr lang="en-US"/>
              <a:t>Click icon to add picture</a:t>
            </a:r>
          </a:p>
        </p:txBody>
      </p:sp>
      <p:sp>
        <p:nvSpPr>
          <p:cNvPr id="8" name="Text Placeholder 11">
            <a:extLst>
              <a:ext uri="{FF2B5EF4-FFF2-40B4-BE49-F238E27FC236}">
                <a16:creationId xmlns:a16="http://schemas.microsoft.com/office/drawing/2014/main" id="{D81C83C8-EE7C-474B-8A4C-FA0B57CF4633}"/>
              </a:ext>
            </a:extLst>
          </p:cNvPr>
          <p:cNvSpPr>
            <a:spLocks noGrp="1"/>
          </p:cNvSpPr>
          <p:nvPr>
            <p:ph type="body" sz="quarter" idx="25"/>
          </p:nvPr>
        </p:nvSpPr>
        <p:spPr bwMode="gray">
          <a:xfrm>
            <a:off x="263524" y="1473607"/>
            <a:ext cx="5615516" cy="252000"/>
          </a:xfrm>
        </p:spPr>
        <p:txBody>
          <a:bodyPr lIns="0" tIns="0" rIns="0" anchor="t"/>
          <a:lstStyle>
            <a:lvl1pPr marL="0" indent="0">
              <a:lnSpc>
                <a:spcPct val="100000"/>
              </a:lnSpc>
              <a:spcBef>
                <a:spcPts val="100"/>
              </a:spcBef>
              <a:buFont typeface="Arial" panose="020B0604020202020204" pitchFamily="34" charset="0"/>
              <a:buNone/>
              <a:defRPr sz="1600" b="1">
                <a:solidFill>
                  <a:schemeClr val="tx2"/>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p:txBody>
      </p:sp>
      <p:sp>
        <p:nvSpPr>
          <p:cNvPr id="9" name="Content Placeholder 3">
            <a:extLst>
              <a:ext uri="{FF2B5EF4-FFF2-40B4-BE49-F238E27FC236}">
                <a16:creationId xmlns:a16="http://schemas.microsoft.com/office/drawing/2014/main" id="{90F2AEDF-5408-4280-B382-645AF1003C84}"/>
              </a:ext>
            </a:extLst>
          </p:cNvPr>
          <p:cNvSpPr>
            <a:spLocks noGrp="1"/>
          </p:cNvSpPr>
          <p:nvPr>
            <p:ph sz="quarter" idx="19"/>
          </p:nvPr>
        </p:nvSpPr>
        <p:spPr bwMode="gray">
          <a:xfrm>
            <a:off x="263524" y="1844826"/>
            <a:ext cx="5615515" cy="4500412"/>
          </a:xfrm>
        </p:spPr>
        <p:txBody>
          <a:bodyPr lIns="0" tIns="0" rIns="0" bIns="0"/>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D1B31ED-E7F7-4220-8A41-FD0D2DB42296}"/>
              </a:ext>
            </a:extLst>
          </p:cNvPr>
          <p:cNvSpPr>
            <a:spLocks noGrp="1"/>
          </p:cNvSpPr>
          <p:nvPr>
            <p:ph type="title"/>
          </p:nvPr>
        </p:nvSpPr>
        <p:spPr>
          <a:xfrm>
            <a:off x="263524" y="187199"/>
            <a:ext cx="8856000" cy="435600"/>
          </a:xfrm>
        </p:spPr>
        <p:txBody>
          <a:bodyPr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1928103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2.xml"/><Relationship Id="rId47"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47" Type="http://schemas.openxmlformats.org/officeDocument/2006/relationships/image" Target="../media/image14.png"/><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theme" Target="../theme/theme2.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41" Type="http://schemas.openxmlformats.org/officeDocument/2006/relationships/slideLayout" Target="../slideLayouts/slideLayout81.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48"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image" Target="../media/image3.svg"/><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41" Type="http://schemas.openxmlformats.org/officeDocument/2006/relationships/image" Target="../media/image32.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theme" Target="../theme/theme3.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userDrawn="1">
            <p:custDataLst>
              <p:tags r:id="rId42"/>
            </p:custDataLst>
            <p:extLst>
              <p:ext uri="{D42A27DB-BD31-4B8C-83A1-F6EECF244321}">
                <p14:modId xmlns:p14="http://schemas.microsoft.com/office/powerpoint/2010/main" val="17484646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353" imgH="363" progId="TCLayout.ActiveDocument.1">
                  <p:embed/>
                </p:oleObj>
              </mc:Choice>
              <mc:Fallback>
                <p:oleObj name="think-cell Slide" r:id="rId44" imgW="353" imgH="363" progId="TCLayout.ActiveDocument.1">
                  <p:embed/>
                  <p:pic>
                    <p:nvPicPr>
                      <p:cNvPr id="15" name="Object 14" hidden="1"/>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13" name="Rectangle 12" hidden="1"/>
          <p:cNvSpPr/>
          <p:nvPr userDrawn="1">
            <p:custDataLst>
              <p:tags r:id="rId4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0" lvl="0" indent="0" algn="l" eaLnBrk="1"/>
            <a:endParaRPr lang="en-US" sz="2400" b="1" i="0" baseline="0"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Placeholder 1">
            <a:extLst>
              <a:ext uri="{FF2B5EF4-FFF2-40B4-BE49-F238E27FC236}">
                <a16:creationId xmlns:a16="http://schemas.microsoft.com/office/drawing/2014/main" id="{4B857974-89ED-4489-9966-AE9110F9D24D}"/>
              </a:ext>
            </a:extLst>
          </p:cNvPr>
          <p:cNvSpPr>
            <a:spLocks noGrp="1"/>
          </p:cNvSpPr>
          <p:nvPr>
            <p:ph type="title"/>
          </p:nvPr>
        </p:nvSpPr>
        <p:spPr>
          <a:xfrm>
            <a:off x="263524" y="188120"/>
            <a:ext cx="8855276" cy="434004"/>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2617D3C-37DD-4293-9541-6E35F5A62026}"/>
              </a:ext>
            </a:extLst>
          </p:cNvPr>
          <p:cNvSpPr>
            <a:spLocks noGrp="1"/>
          </p:cNvSpPr>
          <p:nvPr>
            <p:ph type="body" idx="1"/>
          </p:nvPr>
        </p:nvSpPr>
        <p:spPr>
          <a:xfrm>
            <a:off x="263525" y="1376363"/>
            <a:ext cx="11657546" cy="4968874"/>
          </a:xfrm>
          <a:prstGeom prst="rect">
            <a:avLst/>
          </a:prstGeom>
        </p:spPr>
        <p:txBody>
          <a:bodyPr vert="horz" lIns="0" tIns="10800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B8F0C02-0951-4EF2-B93F-6FE591A22B53}"/>
              </a:ext>
            </a:extLst>
          </p:cNvPr>
          <p:cNvSpPr>
            <a:spLocks noGrp="1"/>
          </p:cNvSpPr>
          <p:nvPr>
            <p:ph type="sldNum" sz="quarter" idx="4"/>
          </p:nvPr>
        </p:nvSpPr>
        <p:spPr>
          <a:xfrm>
            <a:off x="11415600" y="6555600"/>
            <a:ext cx="651600" cy="306000"/>
          </a:xfrm>
          <a:prstGeom prst="rect">
            <a:avLst/>
          </a:prstGeom>
        </p:spPr>
        <p:txBody>
          <a:bodyPr vert="horz" lIns="91440" tIns="45720" rIns="91440" bIns="45720" rtlCol="0" anchor="ctr"/>
          <a:lstStyle>
            <a:lvl1pPr algn="r">
              <a:defRPr sz="1470">
                <a:solidFill>
                  <a:schemeClr val="tx1"/>
                </a:solidFill>
              </a:defRPr>
            </a:lvl1pPr>
          </a:lstStyle>
          <a:p>
            <a:fld id="{C24EC536-6FE3-4540-8D85-74C58F0BF697}" type="slidenum">
              <a:rPr lang="en-US" smtClean="0"/>
              <a:pPr/>
              <a:t>‹#›</a:t>
            </a:fld>
            <a:endParaRPr lang="en-US" dirty="0"/>
          </a:p>
        </p:txBody>
      </p:sp>
      <p:grpSp>
        <p:nvGrpSpPr>
          <p:cNvPr id="8" name="Group 7">
            <a:extLst>
              <a:ext uri="{FF2B5EF4-FFF2-40B4-BE49-F238E27FC236}">
                <a16:creationId xmlns:a16="http://schemas.microsoft.com/office/drawing/2014/main" id="{B2F1676B-D6EF-4BB4-B3EC-8C3F9C4B1B45}"/>
              </a:ext>
            </a:extLst>
          </p:cNvPr>
          <p:cNvGrpSpPr/>
          <p:nvPr userDrawn="1"/>
        </p:nvGrpSpPr>
        <p:grpSpPr>
          <a:xfrm>
            <a:off x="-3" y="794367"/>
            <a:ext cx="12192003" cy="88389"/>
            <a:chOff x="-3" y="794367"/>
            <a:chExt cx="12192003" cy="88389"/>
          </a:xfrm>
        </p:grpSpPr>
        <p:sp>
          <p:nvSpPr>
            <p:cNvPr id="9" name="正方形/長方形 11">
              <a:extLst>
                <a:ext uri="{FF2B5EF4-FFF2-40B4-BE49-F238E27FC236}">
                  <a16:creationId xmlns:a16="http://schemas.microsoft.com/office/drawing/2014/main" id="{1E48A1FD-7CC4-46D8-A2E1-6F03829DD1A3}"/>
                </a:ext>
              </a:extLst>
            </p:cNvPr>
            <p:cNvSpPr>
              <a:spLocks noChangeArrowheads="1"/>
            </p:cNvSpPr>
            <p:nvPr userDrawn="1"/>
          </p:nvSpPr>
          <p:spPr bwMode="gray">
            <a:xfrm>
              <a:off x="0" y="794367"/>
              <a:ext cx="12192000" cy="883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10" name="グループ化 62">
              <a:extLst>
                <a:ext uri="{FF2B5EF4-FFF2-40B4-BE49-F238E27FC236}">
                  <a16:creationId xmlns:a16="http://schemas.microsoft.com/office/drawing/2014/main" id="{96E01351-7416-453F-AE1B-1CD86204E758}"/>
                </a:ext>
              </a:extLst>
            </p:cNvPr>
            <p:cNvGrpSpPr/>
            <p:nvPr userDrawn="1"/>
          </p:nvGrpSpPr>
          <p:grpSpPr bwMode="gray">
            <a:xfrm>
              <a:off x="-3" y="794367"/>
              <a:ext cx="1757857" cy="88389"/>
              <a:chOff x="312738" y="2747963"/>
              <a:chExt cx="1970087" cy="109537"/>
            </a:xfrm>
          </p:grpSpPr>
          <p:sp>
            <p:nvSpPr>
              <p:cNvPr id="11" name="正方形/長方形 69">
                <a:extLst>
                  <a:ext uri="{FF2B5EF4-FFF2-40B4-BE49-F238E27FC236}">
                    <a16:creationId xmlns:a16="http://schemas.microsoft.com/office/drawing/2014/main" id="{9A85BBEC-5D35-4BF5-AE00-6E8C440A4B0F}"/>
                  </a:ext>
                </a:extLst>
              </p:cNvPr>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12" name="正方形/長方形 70">
                <a:extLst>
                  <a:ext uri="{FF2B5EF4-FFF2-40B4-BE49-F238E27FC236}">
                    <a16:creationId xmlns:a16="http://schemas.microsoft.com/office/drawing/2014/main" id="{6E132C21-2E20-429A-B4D8-7A0170B79AFF}"/>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
        <p:nvSpPr>
          <p:cNvPr id="26" name="Footer Placeholder 4">
            <a:extLst>
              <a:ext uri="{FF2B5EF4-FFF2-40B4-BE49-F238E27FC236}">
                <a16:creationId xmlns:a16="http://schemas.microsoft.com/office/drawing/2014/main" id="{DB1F0B32-374F-4B51-9AA3-5F551B2F644F}"/>
              </a:ext>
            </a:extLst>
          </p:cNvPr>
          <p:cNvSpPr>
            <a:spLocks noGrp="1"/>
          </p:cNvSpPr>
          <p:nvPr>
            <p:ph type="ftr" sz="quarter" idx="3"/>
          </p:nvPr>
        </p:nvSpPr>
        <p:spPr>
          <a:xfrm>
            <a:off x="266400" y="6555600"/>
            <a:ext cx="8852400" cy="212400"/>
          </a:xfrm>
          <a:prstGeom prst="rect">
            <a:avLst/>
          </a:prstGeom>
        </p:spPr>
        <p:txBody>
          <a:bodyPr vert="horz" lIns="0" tIns="0" rIns="0" bIns="0" rtlCol="0" anchor="b"/>
          <a:lstStyle>
            <a:lvl1pPr algn="l">
              <a:defRPr sz="800">
                <a:solidFill>
                  <a:schemeClr val="accent4"/>
                </a:solidFill>
              </a:defRPr>
            </a:lvl1pPr>
          </a:lstStyle>
          <a:p>
            <a:endParaRPr lang="en-US" dirty="0"/>
          </a:p>
        </p:txBody>
      </p:sp>
      <p:pic>
        <p:nvPicPr>
          <p:cNvPr id="14" name="Graphic 13">
            <a:extLst>
              <a:ext uri="{FF2B5EF4-FFF2-40B4-BE49-F238E27FC236}">
                <a16:creationId xmlns:a16="http://schemas.microsoft.com/office/drawing/2014/main" id="{2135B2F7-B0DD-4C02-A84E-BC4634977626}"/>
              </a:ext>
            </a:extLst>
          </p:cNvPr>
          <p:cNvPicPr>
            <a:picLocks noChangeAspect="1"/>
          </p:cNvPicPr>
          <p:nvPr userDrawn="1"/>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9894886" y="150019"/>
            <a:ext cx="2153872" cy="511395"/>
          </a:xfrm>
          <a:prstGeom prst="rect">
            <a:avLst/>
          </a:prstGeom>
        </p:spPr>
      </p:pic>
      <p:sp>
        <p:nvSpPr>
          <p:cNvPr id="5"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A1096FB2-55CC-4081-8128-E81939554EB4}"/>
              </a:ext>
            </a:extLst>
          </p:cNvPr>
          <p:cNvSpPr txBox="1"/>
          <p:nvPr userDrawn="1"/>
        </p:nvSpPr>
        <p:spPr bwMode="gray">
          <a:xfrm>
            <a:off x="9384507" y="6604001"/>
            <a:ext cx="2160000" cy="224432"/>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730" b="0" i="0" u="none" strike="noStrike" kern="1200" cap="none" spc="0" normalizeH="0" baseline="0" noProof="0">
                <a:ln>
                  <a:noFill/>
                </a:ln>
                <a:solidFill>
                  <a:schemeClr val="tx1"/>
                </a:solidFill>
                <a:effectLst/>
                <a:uLnTx/>
                <a:uFillTx/>
                <a:latin typeface="+mn-lt"/>
                <a:ea typeface="+mn-ea"/>
                <a:cs typeface="+mn-cs"/>
              </a:rPr>
              <a:t>© Hitachi ABB Power Grids 2020. All rights reserved</a:t>
            </a:r>
            <a:endParaRPr kumimoji="0" lang="en-US" sz="73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215938510"/>
      </p:ext>
    </p:extLst>
  </p:cSld>
  <p:clrMap bg1="lt1" tx1="dk1" bg2="lt2" tx2="dk2" accent1="accent1" accent2="accent2" accent3="accent3" accent4="accent4" accent5="accent5" accent6="accent6" hlink="hlink" folHlink="folHlink"/>
  <p:sldLayoutIdLst>
    <p:sldLayoutId id="2147483707" r:id="rId1"/>
    <p:sldLayoutId id="2147483664" r:id="rId2"/>
    <p:sldLayoutId id="2147483663" r:id="rId3"/>
    <p:sldLayoutId id="2147483665" r:id="rId4"/>
    <p:sldLayoutId id="2147483708" r:id="rId5"/>
    <p:sldLayoutId id="2147483713" r:id="rId6"/>
    <p:sldLayoutId id="2147483650" r:id="rId7"/>
    <p:sldLayoutId id="2147483666" r:id="rId8"/>
    <p:sldLayoutId id="2147483685" r:id="rId9"/>
    <p:sldLayoutId id="2147483709" r:id="rId10"/>
    <p:sldLayoutId id="2147483667" r:id="rId11"/>
    <p:sldLayoutId id="2147483668" r:id="rId12"/>
    <p:sldLayoutId id="2147483701" r:id="rId13"/>
    <p:sldLayoutId id="2147483702" r:id="rId14"/>
    <p:sldLayoutId id="2147483675" r:id="rId15"/>
    <p:sldLayoutId id="2147483676" r:id="rId16"/>
    <p:sldLayoutId id="2147483686" r:id="rId17"/>
    <p:sldLayoutId id="2147483687" r:id="rId18"/>
    <p:sldLayoutId id="2147483671" r:id="rId19"/>
    <p:sldLayoutId id="2147483672" r:id="rId20"/>
    <p:sldLayoutId id="2147483696" r:id="rId21"/>
    <p:sldLayoutId id="2147483697" r:id="rId22"/>
    <p:sldLayoutId id="2147483681" r:id="rId23"/>
    <p:sldLayoutId id="2147483684" r:id="rId24"/>
    <p:sldLayoutId id="2147483688" r:id="rId25"/>
    <p:sldLayoutId id="2147483689" r:id="rId26"/>
    <p:sldLayoutId id="2147483694" r:id="rId27"/>
    <p:sldLayoutId id="2147483695" r:id="rId28"/>
    <p:sldLayoutId id="2147483690" r:id="rId29"/>
    <p:sldLayoutId id="2147483691" r:id="rId30"/>
    <p:sldLayoutId id="2147483693" r:id="rId31"/>
    <p:sldLayoutId id="2147483698" r:id="rId32"/>
    <p:sldLayoutId id="2147483711" r:id="rId33"/>
    <p:sldLayoutId id="2147483712" r:id="rId34"/>
    <p:sldLayoutId id="2147483699" r:id="rId35"/>
    <p:sldLayoutId id="2147483700" r:id="rId36"/>
    <p:sldLayoutId id="2147483710" r:id="rId37"/>
    <p:sldLayoutId id="2147483704" r:id="rId38"/>
    <p:sldLayoutId id="2147483714" r:id="rId39"/>
    <p:sldLayoutId id="2147483715" r:id="rId40"/>
  </p:sldLayoutIdLst>
  <p:hf hdr="0" dt="0"/>
  <p:txStyles>
    <p:titleStyle>
      <a:lvl1pPr algn="l" defTabSz="914400" rtl="0" eaLnBrk="1" latinLnBrk="0" hangingPunct="1">
        <a:lnSpc>
          <a:spcPct val="95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4pPr>
      <a:lvl5pPr marL="18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12000" algn="l" defTabSz="3175" rtl="0" eaLnBrk="1" latinLnBrk="0" hangingPunct="1">
        <a:defRPr sz="1200" b="1" kern="1200">
          <a:solidFill>
            <a:schemeClr val="tx1"/>
          </a:solidFill>
          <a:latin typeface="+mn-lt"/>
          <a:ea typeface="+mn-ea"/>
          <a:cs typeface="+mn-cs"/>
        </a:defRPr>
      </a:lvl1pPr>
      <a:lvl2pPr marL="3175" algn="l" defTabSz="3175" rtl="0" eaLnBrk="1" latinLnBrk="0" hangingPunct="1">
        <a:defRPr sz="1100" kern="1200">
          <a:solidFill>
            <a:schemeClr val="tx1"/>
          </a:solidFill>
          <a:latin typeface="+mn-lt"/>
          <a:ea typeface="+mn-ea"/>
          <a:cs typeface="+mn-cs"/>
        </a:defRPr>
      </a:lvl2pPr>
      <a:lvl3pPr marL="3175" algn="l" defTabSz="3175" rtl="0" eaLnBrk="1" latinLnBrk="0" hangingPunct="1">
        <a:defRPr sz="1100" kern="1200">
          <a:solidFill>
            <a:schemeClr val="tx1"/>
          </a:solidFill>
          <a:latin typeface="+mn-lt"/>
          <a:ea typeface="+mn-ea"/>
          <a:cs typeface="+mn-cs"/>
        </a:defRPr>
      </a:lvl3pPr>
      <a:lvl4pPr marL="3175" algn="l" defTabSz="3175" rtl="0" eaLnBrk="1" latinLnBrk="0" hangingPunct="1">
        <a:defRPr sz="1100" kern="1200">
          <a:solidFill>
            <a:schemeClr val="tx1"/>
          </a:solidFill>
          <a:latin typeface="+mn-lt"/>
          <a:ea typeface="+mn-ea"/>
          <a:cs typeface="+mn-cs"/>
        </a:defRPr>
      </a:lvl4pPr>
      <a:lvl5pPr marL="3175" algn="l" defTabSz="3175" rtl="0" eaLnBrk="1" latinLnBrk="0" hangingPunct="1">
        <a:defRPr sz="1100" kern="1200">
          <a:solidFill>
            <a:schemeClr val="tx1"/>
          </a:solidFill>
          <a:latin typeface="+mn-lt"/>
          <a:ea typeface="+mn-ea"/>
          <a:cs typeface="+mn-cs"/>
        </a:defRPr>
      </a:lvl5pPr>
      <a:lvl6pPr marL="3175" algn="l" defTabSz="3175" rtl="0" eaLnBrk="1" latinLnBrk="0" hangingPunct="1">
        <a:defRPr sz="1100" kern="1200">
          <a:solidFill>
            <a:schemeClr val="tx1"/>
          </a:solidFill>
          <a:latin typeface="+mn-lt"/>
          <a:ea typeface="+mn-ea"/>
          <a:cs typeface="+mn-cs"/>
        </a:defRPr>
      </a:lvl6pPr>
      <a:lvl7pPr marL="3175" algn="l" defTabSz="3175" rtl="0" eaLnBrk="1" latinLnBrk="0" hangingPunct="1">
        <a:defRPr sz="1100" kern="1200">
          <a:solidFill>
            <a:schemeClr val="tx1"/>
          </a:solidFill>
          <a:latin typeface="+mn-lt"/>
          <a:ea typeface="+mn-ea"/>
          <a:cs typeface="+mn-cs"/>
        </a:defRPr>
      </a:lvl7pPr>
      <a:lvl8pPr marL="3175" algn="l" defTabSz="3175" rtl="0" eaLnBrk="1" latinLnBrk="0" hangingPunct="1">
        <a:defRPr sz="1100" kern="1200">
          <a:solidFill>
            <a:schemeClr val="tx1"/>
          </a:solidFill>
          <a:latin typeface="+mn-lt"/>
          <a:ea typeface="+mn-ea"/>
          <a:cs typeface="+mn-cs"/>
        </a:defRPr>
      </a:lvl8pPr>
      <a:lvl9pPr marL="3175" algn="l" defTabSz="3175" rtl="0" eaLnBrk="1" latinLnBrk="0" hangingPunct="1">
        <a:defRPr sz="11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userDrawn="1">
          <p15:clr>
            <a:srgbClr val="F26B43"/>
          </p15:clr>
        </p15:guide>
        <p15:guide id="2" pos="7514" userDrawn="1">
          <p15:clr>
            <a:srgbClr val="F26B43"/>
          </p15:clr>
        </p15:guide>
        <p15:guide id="3" orient="horz" pos="709" userDrawn="1">
          <p15:clr>
            <a:srgbClr val="F26B43"/>
          </p15:clr>
        </p15:guide>
        <p15:guide id="4" orient="horz" pos="3997" userDrawn="1">
          <p15:clr>
            <a:srgbClr val="F26B43"/>
          </p15:clr>
        </p15:guide>
        <p15:guide id="5" pos="3840" userDrawn="1">
          <p15:clr>
            <a:srgbClr val="F26B43"/>
          </p15:clr>
        </p15:guide>
        <p15:guide id="6" orient="horz" pos="2364" userDrawn="1">
          <p15:clr>
            <a:srgbClr val="F26B43"/>
          </p15:clr>
        </p15:guide>
        <p15:guide id="7" orient="horz" pos="1321" userDrawn="1">
          <p15:clr>
            <a:srgbClr val="A4A3A4"/>
          </p15:clr>
        </p15:guide>
        <p15:guide id="8" orient="horz" pos="867"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857974-89ED-4489-9966-AE9110F9D24D}"/>
              </a:ext>
            </a:extLst>
          </p:cNvPr>
          <p:cNvSpPr>
            <a:spLocks noGrp="1"/>
          </p:cNvSpPr>
          <p:nvPr>
            <p:ph type="title"/>
          </p:nvPr>
        </p:nvSpPr>
        <p:spPr>
          <a:xfrm>
            <a:off x="263524" y="188120"/>
            <a:ext cx="8855276" cy="434004"/>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2617D3C-37DD-4293-9541-6E35F5A62026}"/>
              </a:ext>
            </a:extLst>
          </p:cNvPr>
          <p:cNvSpPr>
            <a:spLocks noGrp="1"/>
          </p:cNvSpPr>
          <p:nvPr>
            <p:ph type="body" idx="1"/>
          </p:nvPr>
        </p:nvSpPr>
        <p:spPr>
          <a:xfrm>
            <a:off x="263525" y="1376363"/>
            <a:ext cx="11657546" cy="4968874"/>
          </a:xfrm>
          <a:prstGeom prst="rect">
            <a:avLst/>
          </a:prstGeom>
        </p:spPr>
        <p:txBody>
          <a:bodyPr vert="horz" lIns="0" tIns="10800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6" name="Slide Number Placeholder 5">
            <a:extLst>
              <a:ext uri="{FF2B5EF4-FFF2-40B4-BE49-F238E27FC236}">
                <a16:creationId xmlns:a16="http://schemas.microsoft.com/office/drawing/2014/main" id="{3B8F0C02-0951-4EF2-B93F-6FE591A22B53}"/>
              </a:ext>
            </a:extLst>
          </p:cNvPr>
          <p:cNvSpPr>
            <a:spLocks noGrp="1"/>
          </p:cNvSpPr>
          <p:nvPr>
            <p:ph type="sldNum" sz="quarter" idx="4"/>
          </p:nvPr>
        </p:nvSpPr>
        <p:spPr>
          <a:xfrm>
            <a:off x="11415600" y="6555600"/>
            <a:ext cx="651600" cy="306000"/>
          </a:xfrm>
          <a:prstGeom prst="rect">
            <a:avLst/>
          </a:prstGeom>
        </p:spPr>
        <p:txBody>
          <a:bodyPr vert="horz" lIns="91440" tIns="45720" rIns="91440" bIns="45720" rtlCol="0" anchor="ctr"/>
          <a:lstStyle>
            <a:lvl1pPr algn="r">
              <a:defRPr sz="1470">
                <a:solidFill>
                  <a:schemeClr val="tx1"/>
                </a:solidFill>
              </a:defRPr>
            </a:lvl1pPr>
          </a:lstStyle>
          <a:p>
            <a:fld id="{C24EC536-6FE3-4540-8D85-74C58F0BF697}" type="slidenum">
              <a:rPr lang="en-US" smtClean="0"/>
              <a:pPr/>
              <a:t>‹#›</a:t>
            </a:fld>
            <a:endParaRPr lang="en-US" dirty="0"/>
          </a:p>
        </p:txBody>
      </p:sp>
      <p:grpSp>
        <p:nvGrpSpPr>
          <p:cNvPr id="8" name="Group 7">
            <a:extLst>
              <a:ext uri="{FF2B5EF4-FFF2-40B4-BE49-F238E27FC236}">
                <a16:creationId xmlns:a16="http://schemas.microsoft.com/office/drawing/2014/main" id="{B2F1676B-D6EF-4BB4-B3EC-8C3F9C4B1B45}"/>
              </a:ext>
            </a:extLst>
          </p:cNvPr>
          <p:cNvGrpSpPr/>
          <p:nvPr userDrawn="1"/>
        </p:nvGrpSpPr>
        <p:grpSpPr>
          <a:xfrm>
            <a:off x="-3" y="794367"/>
            <a:ext cx="12192003" cy="88389"/>
            <a:chOff x="-3" y="794367"/>
            <a:chExt cx="12192003" cy="88389"/>
          </a:xfrm>
        </p:grpSpPr>
        <p:sp>
          <p:nvSpPr>
            <p:cNvPr id="9" name="正方形/長方形 11">
              <a:extLst>
                <a:ext uri="{FF2B5EF4-FFF2-40B4-BE49-F238E27FC236}">
                  <a16:creationId xmlns:a16="http://schemas.microsoft.com/office/drawing/2014/main" id="{1E48A1FD-7CC4-46D8-A2E1-6F03829DD1A3}"/>
                </a:ext>
              </a:extLst>
            </p:cNvPr>
            <p:cNvSpPr>
              <a:spLocks noChangeArrowheads="1"/>
            </p:cNvSpPr>
            <p:nvPr userDrawn="1"/>
          </p:nvSpPr>
          <p:spPr bwMode="gray">
            <a:xfrm>
              <a:off x="0" y="794367"/>
              <a:ext cx="12192000" cy="883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10" name="グループ化 62">
              <a:extLst>
                <a:ext uri="{FF2B5EF4-FFF2-40B4-BE49-F238E27FC236}">
                  <a16:creationId xmlns:a16="http://schemas.microsoft.com/office/drawing/2014/main" id="{96E01351-7416-453F-AE1B-1CD86204E758}"/>
                </a:ext>
              </a:extLst>
            </p:cNvPr>
            <p:cNvGrpSpPr/>
            <p:nvPr userDrawn="1"/>
          </p:nvGrpSpPr>
          <p:grpSpPr bwMode="gray">
            <a:xfrm>
              <a:off x="-3" y="794367"/>
              <a:ext cx="1757857" cy="88389"/>
              <a:chOff x="312738" y="2747963"/>
              <a:chExt cx="1970087" cy="109537"/>
            </a:xfrm>
          </p:grpSpPr>
          <p:sp>
            <p:nvSpPr>
              <p:cNvPr id="11" name="正方形/長方形 69">
                <a:extLst>
                  <a:ext uri="{FF2B5EF4-FFF2-40B4-BE49-F238E27FC236}">
                    <a16:creationId xmlns:a16="http://schemas.microsoft.com/office/drawing/2014/main" id="{9A85BBEC-5D35-4BF5-AE00-6E8C440A4B0F}"/>
                  </a:ext>
                </a:extLst>
              </p:cNvPr>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12" name="正方形/長方形 70">
                <a:extLst>
                  <a:ext uri="{FF2B5EF4-FFF2-40B4-BE49-F238E27FC236}">
                    <a16:creationId xmlns:a16="http://schemas.microsoft.com/office/drawing/2014/main" id="{6E132C21-2E20-429A-B4D8-7A0170B79AFF}"/>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
        <p:nvSpPr>
          <p:cNvPr id="26" name="Footer Placeholder 4">
            <a:extLst>
              <a:ext uri="{FF2B5EF4-FFF2-40B4-BE49-F238E27FC236}">
                <a16:creationId xmlns:a16="http://schemas.microsoft.com/office/drawing/2014/main" id="{DB1F0B32-374F-4B51-9AA3-5F551B2F644F}"/>
              </a:ext>
            </a:extLst>
          </p:cNvPr>
          <p:cNvSpPr>
            <a:spLocks noGrp="1"/>
          </p:cNvSpPr>
          <p:nvPr>
            <p:ph type="ftr" sz="quarter" idx="3"/>
          </p:nvPr>
        </p:nvSpPr>
        <p:spPr>
          <a:xfrm>
            <a:off x="266400" y="6555600"/>
            <a:ext cx="8852400" cy="212400"/>
          </a:xfrm>
          <a:prstGeom prst="rect">
            <a:avLst/>
          </a:prstGeom>
        </p:spPr>
        <p:txBody>
          <a:bodyPr vert="horz" lIns="0" tIns="0" rIns="0" bIns="0" rtlCol="0" anchor="b"/>
          <a:lstStyle>
            <a:lvl1pPr algn="l">
              <a:defRPr sz="800">
                <a:solidFill>
                  <a:schemeClr val="accent4"/>
                </a:solidFill>
              </a:defRPr>
            </a:lvl1pPr>
          </a:lstStyle>
          <a:p>
            <a:endParaRPr lang="en-US" dirty="0"/>
          </a:p>
        </p:txBody>
      </p:sp>
      <p:pic>
        <p:nvPicPr>
          <p:cNvPr id="14" name="Graphic 13">
            <a:extLst>
              <a:ext uri="{FF2B5EF4-FFF2-40B4-BE49-F238E27FC236}">
                <a16:creationId xmlns:a16="http://schemas.microsoft.com/office/drawing/2014/main" id="{2135B2F7-B0DD-4C02-A84E-BC4634977626}"/>
              </a:ext>
            </a:extLst>
          </p:cNvPr>
          <p:cNvPicPr>
            <a:picLocks noChangeAspect="1"/>
          </p:cNvPicPr>
          <p:nvPr userDrawn="1"/>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9894886" y="150019"/>
            <a:ext cx="2153872" cy="511395"/>
          </a:xfrm>
          <a:prstGeom prst="rect">
            <a:avLst/>
          </a:prstGeom>
        </p:spPr>
      </p:pic>
      <p:sp>
        <p:nvSpPr>
          <p:cNvPr id="5"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A1096FB2-55CC-4081-8128-E81939554EB4}"/>
              </a:ext>
            </a:extLst>
          </p:cNvPr>
          <p:cNvSpPr txBox="1"/>
          <p:nvPr userDrawn="1"/>
        </p:nvSpPr>
        <p:spPr bwMode="gray">
          <a:xfrm>
            <a:off x="9384507" y="6604001"/>
            <a:ext cx="2160000" cy="224432"/>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730" b="0" i="0" u="none" strike="noStrike" kern="1200" cap="none" spc="0" normalizeH="0" baseline="0" noProof="0">
                <a:ln>
                  <a:noFill/>
                </a:ln>
                <a:solidFill>
                  <a:schemeClr val="tx1"/>
                </a:solidFill>
                <a:effectLst/>
                <a:uLnTx/>
                <a:uFillTx/>
                <a:latin typeface="+mn-lt"/>
                <a:ea typeface="+mn-ea"/>
                <a:cs typeface="+mn-cs"/>
              </a:rPr>
              <a:t>© Hitachi ABB Power Grids 2020. All rights reserved</a:t>
            </a:r>
            <a:endParaRPr kumimoji="0" lang="en-US" sz="73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6528735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3" r:id="rId37"/>
    <p:sldLayoutId id="2147483754" r:id="rId38"/>
    <p:sldLayoutId id="2147483755" r:id="rId39"/>
    <p:sldLayoutId id="2147483756" r:id="rId40"/>
    <p:sldLayoutId id="2147483757" r:id="rId41"/>
    <p:sldLayoutId id="2147483758" r:id="rId42"/>
    <p:sldLayoutId id="2147483759" r:id="rId43"/>
    <p:sldLayoutId id="2147483760" r:id="rId44"/>
    <p:sldLayoutId id="2147483761" r:id="rId45"/>
  </p:sldLayoutIdLst>
  <p:hf hdr="0" dt="0"/>
  <p:txStyles>
    <p:titleStyle>
      <a:lvl1pPr algn="l" defTabSz="914400" rtl="0" eaLnBrk="1" latinLnBrk="0" hangingPunct="1">
        <a:lnSpc>
          <a:spcPct val="95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4pPr>
      <a:lvl5pPr marL="18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12000" algn="l" defTabSz="3175" rtl="0" eaLnBrk="1" latinLnBrk="0" hangingPunct="1">
        <a:defRPr sz="1200" b="1" kern="1200">
          <a:solidFill>
            <a:schemeClr val="tx1"/>
          </a:solidFill>
          <a:latin typeface="+mn-lt"/>
          <a:ea typeface="+mn-ea"/>
          <a:cs typeface="+mn-cs"/>
        </a:defRPr>
      </a:lvl1pPr>
      <a:lvl2pPr marL="3175" algn="l" defTabSz="3175" rtl="0" eaLnBrk="1" latinLnBrk="0" hangingPunct="1">
        <a:defRPr sz="1100" kern="1200">
          <a:solidFill>
            <a:schemeClr val="tx1"/>
          </a:solidFill>
          <a:latin typeface="+mn-lt"/>
          <a:ea typeface="+mn-ea"/>
          <a:cs typeface="+mn-cs"/>
        </a:defRPr>
      </a:lvl2pPr>
      <a:lvl3pPr marL="3175" algn="l" defTabSz="3175" rtl="0" eaLnBrk="1" latinLnBrk="0" hangingPunct="1">
        <a:defRPr sz="1100" kern="1200">
          <a:solidFill>
            <a:schemeClr val="tx1"/>
          </a:solidFill>
          <a:latin typeface="+mn-lt"/>
          <a:ea typeface="+mn-ea"/>
          <a:cs typeface="+mn-cs"/>
        </a:defRPr>
      </a:lvl3pPr>
      <a:lvl4pPr marL="3175" algn="l" defTabSz="3175" rtl="0" eaLnBrk="1" latinLnBrk="0" hangingPunct="1">
        <a:defRPr sz="1100" kern="1200">
          <a:solidFill>
            <a:schemeClr val="tx1"/>
          </a:solidFill>
          <a:latin typeface="+mn-lt"/>
          <a:ea typeface="+mn-ea"/>
          <a:cs typeface="+mn-cs"/>
        </a:defRPr>
      </a:lvl4pPr>
      <a:lvl5pPr marL="3175" algn="l" defTabSz="3175" rtl="0" eaLnBrk="1" latinLnBrk="0" hangingPunct="1">
        <a:defRPr sz="1100" kern="1200">
          <a:solidFill>
            <a:schemeClr val="tx1"/>
          </a:solidFill>
          <a:latin typeface="+mn-lt"/>
          <a:ea typeface="+mn-ea"/>
          <a:cs typeface="+mn-cs"/>
        </a:defRPr>
      </a:lvl5pPr>
      <a:lvl6pPr marL="3175" algn="l" defTabSz="3175" rtl="0" eaLnBrk="1" latinLnBrk="0" hangingPunct="1">
        <a:defRPr sz="1100" kern="1200">
          <a:solidFill>
            <a:schemeClr val="tx1"/>
          </a:solidFill>
          <a:latin typeface="+mn-lt"/>
          <a:ea typeface="+mn-ea"/>
          <a:cs typeface="+mn-cs"/>
        </a:defRPr>
      </a:lvl6pPr>
      <a:lvl7pPr marL="3175" algn="l" defTabSz="3175" rtl="0" eaLnBrk="1" latinLnBrk="0" hangingPunct="1">
        <a:defRPr sz="1100" kern="1200">
          <a:solidFill>
            <a:schemeClr val="tx1"/>
          </a:solidFill>
          <a:latin typeface="+mn-lt"/>
          <a:ea typeface="+mn-ea"/>
          <a:cs typeface="+mn-cs"/>
        </a:defRPr>
      </a:lvl7pPr>
      <a:lvl8pPr marL="3175" algn="l" defTabSz="3175" rtl="0" eaLnBrk="1" latinLnBrk="0" hangingPunct="1">
        <a:defRPr sz="1100" kern="1200">
          <a:solidFill>
            <a:schemeClr val="tx1"/>
          </a:solidFill>
          <a:latin typeface="+mn-lt"/>
          <a:ea typeface="+mn-ea"/>
          <a:cs typeface="+mn-cs"/>
        </a:defRPr>
      </a:lvl8pPr>
      <a:lvl9pPr marL="3175" algn="l" defTabSz="3175" rtl="0" eaLnBrk="1" latinLnBrk="0" hangingPunct="1">
        <a:defRPr sz="11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p15:clr>
            <a:srgbClr val="F26B43"/>
          </p15:clr>
        </p15:guide>
        <p15:guide id="2" pos="7514">
          <p15:clr>
            <a:srgbClr val="F26B43"/>
          </p15:clr>
        </p15:guide>
        <p15:guide id="3" orient="horz" pos="709">
          <p15:clr>
            <a:srgbClr val="F26B43"/>
          </p15:clr>
        </p15:guide>
        <p15:guide id="4" orient="horz" pos="3997">
          <p15:clr>
            <a:srgbClr val="F26B43"/>
          </p15:clr>
        </p15:guide>
        <p15:guide id="5" pos="3840">
          <p15:clr>
            <a:srgbClr val="F26B43"/>
          </p15:clr>
        </p15:guide>
        <p15:guide id="6" orient="horz" pos="2364">
          <p15:clr>
            <a:srgbClr val="F26B43"/>
          </p15:clr>
        </p15:guide>
        <p15:guide id="7" orient="horz" pos="1321">
          <p15:clr>
            <a:srgbClr val="A4A3A4"/>
          </p15:clr>
        </p15:guide>
        <p15:guide id="8" orient="horz" pos="867">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857974-89ED-4489-9966-AE9110F9D24D}"/>
              </a:ext>
            </a:extLst>
          </p:cNvPr>
          <p:cNvSpPr>
            <a:spLocks noGrp="1"/>
          </p:cNvSpPr>
          <p:nvPr>
            <p:ph type="title"/>
          </p:nvPr>
        </p:nvSpPr>
        <p:spPr>
          <a:xfrm>
            <a:off x="263524" y="188120"/>
            <a:ext cx="8855276" cy="434004"/>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617D3C-37DD-4293-9541-6E35F5A62026}"/>
              </a:ext>
            </a:extLst>
          </p:cNvPr>
          <p:cNvSpPr>
            <a:spLocks noGrp="1"/>
          </p:cNvSpPr>
          <p:nvPr>
            <p:ph type="body" idx="1"/>
          </p:nvPr>
        </p:nvSpPr>
        <p:spPr>
          <a:xfrm>
            <a:off x="263525" y="1376363"/>
            <a:ext cx="11657546" cy="4968874"/>
          </a:xfrm>
          <a:prstGeom prst="rect">
            <a:avLst/>
          </a:prstGeom>
        </p:spPr>
        <p:txBody>
          <a:bodyPr vert="horz" lIns="0" tIns="10800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B8F0C02-0951-4EF2-B93F-6FE591A22B53}"/>
              </a:ext>
            </a:extLst>
          </p:cNvPr>
          <p:cNvSpPr>
            <a:spLocks noGrp="1"/>
          </p:cNvSpPr>
          <p:nvPr>
            <p:ph type="sldNum" sz="quarter" idx="4"/>
          </p:nvPr>
        </p:nvSpPr>
        <p:spPr>
          <a:xfrm>
            <a:off x="11415600" y="6555600"/>
            <a:ext cx="651600" cy="306000"/>
          </a:xfrm>
          <a:prstGeom prst="rect">
            <a:avLst/>
          </a:prstGeom>
        </p:spPr>
        <p:txBody>
          <a:bodyPr vert="horz" lIns="91440" tIns="45720" rIns="91440" bIns="45720" rtlCol="0" anchor="ctr"/>
          <a:lstStyle>
            <a:lvl1pPr algn="r">
              <a:defRPr sz="1470">
                <a:solidFill>
                  <a:schemeClr val="tx1"/>
                </a:solidFill>
              </a:defRPr>
            </a:lvl1pPr>
          </a:lstStyle>
          <a:p>
            <a:fld id="{C24EC536-6FE3-4540-8D85-74C58F0BF697}" type="slidenum">
              <a:rPr lang="en-US" smtClean="0"/>
              <a:pPr/>
              <a:t>‹#›</a:t>
            </a:fld>
            <a:endParaRPr lang="en-US"/>
          </a:p>
        </p:txBody>
      </p:sp>
      <p:grpSp>
        <p:nvGrpSpPr>
          <p:cNvPr id="8" name="Group 7">
            <a:extLst>
              <a:ext uri="{FF2B5EF4-FFF2-40B4-BE49-F238E27FC236}">
                <a16:creationId xmlns:a16="http://schemas.microsoft.com/office/drawing/2014/main" id="{B2F1676B-D6EF-4BB4-B3EC-8C3F9C4B1B45}"/>
              </a:ext>
            </a:extLst>
          </p:cNvPr>
          <p:cNvGrpSpPr/>
          <p:nvPr userDrawn="1"/>
        </p:nvGrpSpPr>
        <p:grpSpPr>
          <a:xfrm>
            <a:off x="-3" y="794367"/>
            <a:ext cx="12192003" cy="88389"/>
            <a:chOff x="-3" y="794367"/>
            <a:chExt cx="12192003" cy="88389"/>
          </a:xfrm>
        </p:grpSpPr>
        <p:sp>
          <p:nvSpPr>
            <p:cNvPr id="9" name="正方形/長方形 11">
              <a:extLst>
                <a:ext uri="{FF2B5EF4-FFF2-40B4-BE49-F238E27FC236}">
                  <a16:creationId xmlns:a16="http://schemas.microsoft.com/office/drawing/2014/main" id="{1E48A1FD-7CC4-46D8-A2E1-6F03829DD1A3}"/>
                </a:ext>
              </a:extLst>
            </p:cNvPr>
            <p:cNvSpPr>
              <a:spLocks noChangeArrowheads="1"/>
            </p:cNvSpPr>
            <p:nvPr userDrawn="1"/>
          </p:nvSpPr>
          <p:spPr bwMode="gray">
            <a:xfrm>
              <a:off x="0" y="794367"/>
              <a:ext cx="12192000" cy="883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4623"/>
            </a:p>
          </p:txBody>
        </p:sp>
        <p:grpSp>
          <p:nvGrpSpPr>
            <p:cNvPr id="10" name="グループ化 62">
              <a:extLst>
                <a:ext uri="{FF2B5EF4-FFF2-40B4-BE49-F238E27FC236}">
                  <a16:creationId xmlns:a16="http://schemas.microsoft.com/office/drawing/2014/main" id="{96E01351-7416-453F-AE1B-1CD86204E758}"/>
                </a:ext>
              </a:extLst>
            </p:cNvPr>
            <p:cNvGrpSpPr/>
            <p:nvPr userDrawn="1"/>
          </p:nvGrpSpPr>
          <p:grpSpPr bwMode="gray">
            <a:xfrm>
              <a:off x="-3" y="794367"/>
              <a:ext cx="1757857" cy="88389"/>
              <a:chOff x="312738" y="2747963"/>
              <a:chExt cx="1970087" cy="109537"/>
            </a:xfrm>
          </p:grpSpPr>
          <p:sp>
            <p:nvSpPr>
              <p:cNvPr id="11" name="正方形/長方形 69">
                <a:extLst>
                  <a:ext uri="{FF2B5EF4-FFF2-40B4-BE49-F238E27FC236}">
                    <a16:creationId xmlns:a16="http://schemas.microsoft.com/office/drawing/2014/main" id="{9A85BBEC-5D35-4BF5-AE00-6E8C440A4B0F}"/>
                  </a:ext>
                </a:extLst>
              </p:cNvPr>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2400" kern="0">
                  <a:solidFill>
                    <a:sysClr val="windowText" lastClr="000000"/>
                  </a:solidFill>
                </a:endParaRPr>
              </a:p>
            </p:txBody>
          </p:sp>
          <p:sp>
            <p:nvSpPr>
              <p:cNvPr id="12" name="正方形/長方形 70">
                <a:extLst>
                  <a:ext uri="{FF2B5EF4-FFF2-40B4-BE49-F238E27FC236}">
                    <a16:creationId xmlns:a16="http://schemas.microsoft.com/office/drawing/2014/main" id="{6E132C21-2E20-429A-B4D8-7A0170B79AFF}"/>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2400" kern="0">
                  <a:solidFill>
                    <a:sysClr val="windowText" lastClr="000000"/>
                  </a:solidFill>
                </a:endParaRPr>
              </a:p>
            </p:txBody>
          </p:sp>
        </p:grpSp>
      </p:grpSp>
      <p:sp>
        <p:nvSpPr>
          <p:cNvPr id="26" name="Footer Placeholder 4">
            <a:extLst>
              <a:ext uri="{FF2B5EF4-FFF2-40B4-BE49-F238E27FC236}">
                <a16:creationId xmlns:a16="http://schemas.microsoft.com/office/drawing/2014/main" id="{DB1F0B32-374F-4B51-9AA3-5F551B2F644F}"/>
              </a:ext>
            </a:extLst>
          </p:cNvPr>
          <p:cNvSpPr>
            <a:spLocks noGrp="1"/>
          </p:cNvSpPr>
          <p:nvPr>
            <p:ph type="ftr" sz="quarter" idx="3"/>
          </p:nvPr>
        </p:nvSpPr>
        <p:spPr>
          <a:xfrm>
            <a:off x="266400" y="6555600"/>
            <a:ext cx="8852400" cy="212400"/>
          </a:xfrm>
          <a:prstGeom prst="rect">
            <a:avLst/>
          </a:prstGeom>
        </p:spPr>
        <p:txBody>
          <a:bodyPr vert="horz" lIns="0" tIns="0" rIns="0" bIns="0" rtlCol="0" anchor="b"/>
          <a:lstStyle>
            <a:lvl1pPr algn="l">
              <a:defRPr sz="800">
                <a:solidFill>
                  <a:schemeClr val="accent4"/>
                </a:solidFill>
              </a:defRPr>
            </a:lvl1pPr>
          </a:lstStyle>
          <a:p>
            <a:endParaRPr lang="en-US"/>
          </a:p>
        </p:txBody>
      </p:sp>
      <p:pic>
        <p:nvPicPr>
          <p:cNvPr id="14" name="Graphic 13">
            <a:extLst>
              <a:ext uri="{FF2B5EF4-FFF2-40B4-BE49-F238E27FC236}">
                <a16:creationId xmlns:a16="http://schemas.microsoft.com/office/drawing/2014/main" id="{2135B2F7-B0DD-4C02-A84E-BC4634977626}"/>
              </a:ext>
            </a:extLst>
          </p:cNvPr>
          <p:cNvPicPr>
            <a:picLocks noChangeAspect="1"/>
          </p:cNvPicPr>
          <p:nvPr userDrawn="1"/>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9894886" y="150019"/>
            <a:ext cx="2153872" cy="511395"/>
          </a:xfrm>
          <a:prstGeom prst="rect">
            <a:avLst/>
          </a:prstGeom>
        </p:spPr>
      </p:pic>
      <p:sp>
        <p:nvSpPr>
          <p:cNvPr id="16" name="TextBox 15">
            <a:extLst>
              <a:ext uri="{FF2B5EF4-FFF2-40B4-BE49-F238E27FC236}">
                <a16:creationId xmlns:a16="http://schemas.microsoft.com/office/drawing/2014/main" id="{452F2AC2-AB28-4F31-98E9-B2B9B3ECED0C}"/>
              </a:ext>
            </a:extLst>
          </p:cNvPr>
          <p:cNvSpPr txBox="1"/>
          <p:nvPr userDrawn="1"/>
        </p:nvSpPr>
        <p:spPr>
          <a:xfrm>
            <a:off x="9384784" y="6398401"/>
            <a:ext cx="2166937" cy="247674"/>
          </a:xfrm>
          <a:prstGeom prst="rect">
            <a:avLst/>
          </a:prstGeom>
          <a:noFill/>
          <a:ln>
            <a:noFill/>
          </a:ln>
        </p:spPr>
        <p:txBody>
          <a:bodyPr wrap="square" lIns="0" tIns="0" rIns="0" bIns="0" rtlCol="0" anchor="ctr">
            <a:noAutofit/>
          </a:bodyPr>
          <a:lstStyle/>
          <a:p>
            <a:r>
              <a:rPr lang="en-US" sz="1170" b="1"/>
              <a:t>HITACHI ABB POWER GRIDS</a:t>
            </a:r>
          </a:p>
        </p:txBody>
      </p:sp>
      <p:sp>
        <p:nvSpPr>
          <p:cNvPr id="17" name="text" descr="{&#10; &quot;SkabelonDesign&quot;: {&#10; &quot;textualValue&quot;: &quot;&lt;key1/&gt;&quot;,&#10; &quot;bindingCollection&quot;: {&#10; &quot;key1&quot;: {&quot;SkabelonDesign&quot;:{&quot;type&quot;:&quot;Text&quot;,&quot;binding&quot;:&quot;Copyright&quot;}}&#10; }&#10; }&#10;}">
            <a:extLst>
              <a:ext uri="{FF2B5EF4-FFF2-40B4-BE49-F238E27FC236}">
                <a16:creationId xmlns:a16="http://schemas.microsoft.com/office/drawing/2014/main" id="{125BD1F5-035A-478B-A8AC-F157D0995946}"/>
              </a:ext>
            </a:extLst>
          </p:cNvPr>
          <p:cNvSpPr txBox="1"/>
          <p:nvPr userDrawn="1"/>
        </p:nvSpPr>
        <p:spPr bwMode="gray">
          <a:xfrm>
            <a:off x="9384784" y="6640534"/>
            <a:ext cx="2328010" cy="168619"/>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730" b="0" i="0" u="none" strike="noStrike" kern="1200" cap="none" spc="-10" normalizeH="0" baseline="0" noProof="0">
                <a:ln>
                  <a:noFill/>
                </a:ln>
                <a:solidFill>
                  <a:schemeClr val="tx1"/>
                </a:solidFill>
                <a:effectLst/>
                <a:uLnTx/>
                <a:uFillTx/>
                <a:latin typeface="+mn-lt"/>
                <a:ea typeface="+mn-ea"/>
                <a:cs typeface="+mn-cs"/>
              </a:rPr>
              <a:t>© Hitachi ABB Power Grids 2021. All rights reserved</a:t>
            </a:r>
            <a:endParaRPr kumimoji="0" lang="en-US" sz="730" b="0" i="0" u="none" strike="noStrike" kern="1200" cap="none" spc="-1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54982824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Lst>
  <p:hf hdr="0" dt="0"/>
  <p:txStyles>
    <p:titleStyle>
      <a:lvl1pPr algn="l" defTabSz="914400" rtl="0" eaLnBrk="1" latinLnBrk="0" hangingPunct="1">
        <a:lnSpc>
          <a:spcPct val="95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BBvoice" panose="020D0603020503020204" pitchFamily="34" charset="0"/>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36195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36195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2000" algn="l" defTabSz="3175" rtl="0" eaLnBrk="1" latinLnBrk="0" hangingPunct="1">
        <a:defRPr sz="1200" b="1" kern="1200">
          <a:solidFill>
            <a:schemeClr val="tx1"/>
          </a:solidFill>
          <a:latin typeface="+mn-lt"/>
          <a:ea typeface="+mn-ea"/>
          <a:cs typeface="+mn-cs"/>
        </a:defRPr>
      </a:lvl1pPr>
      <a:lvl2pPr marL="3175" algn="l" defTabSz="3175" rtl="0" eaLnBrk="1" latinLnBrk="0" hangingPunct="1">
        <a:defRPr sz="1100" kern="1200">
          <a:solidFill>
            <a:schemeClr val="tx1"/>
          </a:solidFill>
          <a:latin typeface="+mn-lt"/>
          <a:ea typeface="+mn-ea"/>
          <a:cs typeface="+mn-cs"/>
        </a:defRPr>
      </a:lvl2pPr>
      <a:lvl3pPr marL="3175" algn="l" defTabSz="3175" rtl="0" eaLnBrk="1" latinLnBrk="0" hangingPunct="1">
        <a:defRPr sz="1100" kern="1200">
          <a:solidFill>
            <a:schemeClr val="tx1"/>
          </a:solidFill>
          <a:latin typeface="+mn-lt"/>
          <a:ea typeface="+mn-ea"/>
          <a:cs typeface="+mn-cs"/>
        </a:defRPr>
      </a:lvl3pPr>
      <a:lvl4pPr marL="3175" algn="l" defTabSz="3175" rtl="0" eaLnBrk="1" latinLnBrk="0" hangingPunct="1">
        <a:defRPr sz="1100" kern="1200">
          <a:solidFill>
            <a:schemeClr val="tx1"/>
          </a:solidFill>
          <a:latin typeface="+mn-lt"/>
          <a:ea typeface="+mn-ea"/>
          <a:cs typeface="+mn-cs"/>
        </a:defRPr>
      </a:lvl4pPr>
      <a:lvl5pPr marL="3175" algn="l" defTabSz="3175" rtl="0" eaLnBrk="1" latinLnBrk="0" hangingPunct="1">
        <a:defRPr sz="1100" kern="1200">
          <a:solidFill>
            <a:schemeClr val="tx1"/>
          </a:solidFill>
          <a:latin typeface="+mn-lt"/>
          <a:ea typeface="+mn-ea"/>
          <a:cs typeface="+mn-cs"/>
        </a:defRPr>
      </a:lvl5pPr>
      <a:lvl6pPr marL="3175" algn="l" defTabSz="3175" rtl="0" eaLnBrk="1" latinLnBrk="0" hangingPunct="1">
        <a:defRPr sz="1100" kern="1200">
          <a:solidFill>
            <a:schemeClr val="tx1"/>
          </a:solidFill>
          <a:latin typeface="+mn-lt"/>
          <a:ea typeface="+mn-ea"/>
          <a:cs typeface="+mn-cs"/>
        </a:defRPr>
      </a:lvl6pPr>
      <a:lvl7pPr marL="3175" algn="l" defTabSz="3175" rtl="0" eaLnBrk="1" latinLnBrk="0" hangingPunct="1">
        <a:defRPr sz="1100" kern="1200">
          <a:solidFill>
            <a:schemeClr val="tx1"/>
          </a:solidFill>
          <a:latin typeface="+mn-lt"/>
          <a:ea typeface="+mn-ea"/>
          <a:cs typeface="+mn-cs"/>
        </a:defRPr>
      </a:lvl7pPr>
      <a:lvl8pPr marL="3175" algn="l" defTabSz="3175" rtl="0" eaLnBrk="1" latinLnBrk="0" hangingPunct="1">
        <a:defRPr sz="1100" kern="1200">
          <a:solidFill>
            <a:schemeClr val="tx1"/>
          </a:solidFill>
          <a:latin typeface="+mn-lt"/>
          <a:ea typeface="+mn-ea"/>
          <a:cs typeface="+mn-cs"/>
        </a:defRPr>
      </a:lvl8pPr>
      <a:lvl9pPr marL="3175" algn="l" defTabSz="3175" rtl="0" eaLnBrk="1" latinLnBrk="0" hangingPunct="1">
        <a:defRPr sz="11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p15:clr>
            <a:srgbClr val="F26B43"/>
          </p15:clr>
        </p15:guide>
        <p15:guide id="2" pos="7514">
          <p15:clr>
            <a:srgbClr val="F26B43"/>
          </p15:clr>
        </p15:guide>
        <p15:guide id="3" orient="horz" pos="709">
          <p15:clr>
            <a:srgbClr val="F26B43"/>
          </p15:clr>
        </p15:guide>
        <p15:guide id="4" orient="horz" pos="3997">
          <p15:clr>
            <a:srgbClr val="F26B43"/>
          </p15:clr>
        </p15:guide>
        <p15:guide id="5" pos="3840">
          <p15:clr>
            <a:srgbClr val="F26B43"/>
          </p15:clr>
        </p15:guide>
        <p15:guide id="6" orient="horz" pos="2364">
          <p15:clr>
            <a:srgbClr val="F26B43"/>
          </p15:clr>
        </p15:guide>
        <p15:guide id="7" orient="horz" pos="1321">
          <p15:clr>
            <a:srgbClr val="A4A3A4"/>
          </p15:clr>
        </p15:guide>
        <p15:guide id="8" orient="horz" pos="867">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xml"/><Relationship Id="rId7" Type="http://schemas.openxmlformats.org/officeDocument/2006/relationships/image" Target="../media/image1.emf"/><Relationship Id="rId12" Type="http://schemas.openxmlformats.org/officeDocument/2006/relationships/image" Target="../media/image34.png"/><Relationship Id="rId2" Type="http://schemas.openxmlformats.org/officeDocument/2006/relationships/customXml" Target="../../customXml/item5.xml"/><Relationship Id="rId1" Type="http://schemas.openxmlformats.org/officeDocument/2006/relationships/customXml" Target="../../customXml/item10.xml"/><Relationship Id="rId6" Type="http://schemas.openxmlformats.org/officeDocument/2006/relationships/oleObject" Target="../embeddings/oleObject2.bin"/><Relationship Id="rId11" Type="http://schemas.openxmlformats.org/officeDocument/2006/relationships/image" Target="../media/image9.svg"/><Relationship Id="rId5" Type="http://schemas.openxmlformats.org/officeDocument/2006/relationships/notesSlide" Target="../notesSlides/notesSlide1.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7.xml"/><Relationship Id="rId5" Type="http://schemas.openxmlformats.org/officeDocument/2006/relationships/image" Target="../media/image131.png"/><Relationship Id="rId4" Type="http://schemas.openxmlformats.org/officeDocument/2006/relationships/image" Target="../media/image13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38.svg"/><Relationship Id="rId5" Type="http://schemas.openxmlformats.org/officeDocument/2006/relationships/image" Target="../media/image137.png"/><Relationship Id="rId10" Type="http://schemas.openxmlformats.org/officeDocument/2006/relationships/image" Target="../media/image142.svg"/><Relationship Id="rId4" Type="http://schemas.openxmlformats.org/officeDocument/2006/relationships/image" Target="../media/image136.emf"/><Relationship Id="rId9" Type="http://schemas.openxmlformats.org/officeDocument/2006/relationships/image" Target="../media/image141.png"/></Relationships>
</file>

<file path=ppt/slides/_rels/slide15.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2.svg"/><Relationship Id="rId18" Type="http://schemas.openxmlformats.org/officeDocument/2006/relationships/image" Target="../media/image139.png"/><Relationship Id="rId3" Type="http://schemas.openxmlformats.org/officeDocument/2006/relationships/image" Target="../media/image144.svg"/><Relationship Id="rId7" Type="http://schemas.openxmlformats.org/officeDocument/2006/relationships/image" Target="../media/image48.svg"/><Relationship Id="rId12" Type="http://schemas.openxmlformats.org/officeDocument/2006/relationships/image" Target="../media/image151.png"/><Relationship Id="rId17" Type="http://schemas.openxmlformats.org/officeDocument/2006/relationships/image" Target="../media/image156.svg"/><Relationship Id="rId2" Type="http://schemas.openxmlformats.org/officeDocument/2006/relationships/image" Target="../media/image143.png"/><Relationship Id="rId16" Type="http://schemas.openxmlformats.org/officeDocument/2006/relationships/image" Target="../media/image155.png"/><Relationship Id="rId1" Type="http://schemas.openxmlformats.org/officeDocument/2006/relationships/slideLayout" Target="../slideLayouts/slideLayout10.xml"/><Relationship Id="rId6" Type="http://schemas.openxmlformats.org/officeDocument/2006/relationships/image" Target="../media/image147.png"/><Relationship Id="rId11" Type="http://schemas.openxmlformats.org/officeDocument/2006/relationships/image" Target="../media/image150.svg"/><Relationship Id="rId5" Type="http://schemas.openxmlformats.org/officeDocument/2006/relationships/image" Target="../media/image146.svg"/><Relationship Id="rId15" Type="http://schemas.openxmlformats.org/officeDocument/2006/relationships/image" Target="../media/image154.svg"/><Relationship Id="rId10" Type="http://schemas.openxmlformats.org/officeDocument/2006/relationships/image" Target="../media/image149.png"/><Relationship Id="rId19" Type="http://schemas.openxmlformats.org/officeDocument/2006/relationships/image" Target="../media/image140.svg"/><Relationship Id="rId4" Type="http://schemas.openxmlformats.org/officeDocument/2006/relationships/image" Target="../media/image145.png"/><Relationship Id="rId9" Type="http://schemas.openxmlformats.org/officeDocument/2006/relationships/image" Target="../media/image40.svg"/><Relationship Id="rId14" Type="http://schemas.openxmlformats.org/officeDocument/2006/relationships/image" Target="../media/image153.png"/></Relationships>
</file>

<file path=ppt/slides/_rels/slide1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s://www.hitachiabb-powergrids.com/offering/product-and-system/facts" TargetMode="Externa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38.svg"/><Relationship Id="rId21" Type="http://schemas.openxmlformats.org/officeDocument/2006/relationships/image" Target="../media/image56.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35.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23" Type="http://schemas.openxmlformats.org/officeDocument/2006/relationships/image" Target="../media/image58.sv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png"/></Relationships>
</file>

<file path=ppt/slides/_rels/slide6.xml.rels><?xml version="1.0" encoding="UTF-8" standalone="yes"?>
<Relationships xmlns="http://schemas.openxmlformats.org/package/2006/relationships"><Relationship Id="rId13" Type="http://schemas.openxmlformats.org/officeDocument/2006/relationships/image" Target="../media/image80.png"/><Relationship Id="rId18" Type="http://schemas.openxmlformats.org/officeDocument/2006/relationships/image" Target="../media/image85.svg"/><Relationship Id="rId26" Type="http://schemas.openxmlformats.org/officeDocument/2006/relationships/image" Target="../media/image93.svg"/><Relationship Id="rId39" Type="http://schemas.openxmlformats.org/officeDocument/2006/relationships/image" Target="../media/image106.png"/><Relationship Id="rId3" Type="http://schemas.openxmlformats.org/officeDocument/2006/relationships/image" Target="../media/image70.png"/><Relationship Id="rId21" Type="http://schemas.openxmlformats.org/officeDocument/2006/relationships/image" Target="../media/image88.png"/><Relationship Id="rId34" Type="http://schemas.openxmlformats.org/officeDocument/2006/relationships/image" Target="../media/image101.svg"/><Relationship Id="rId42" Type="http://schemas.openxmlformats.org/officeDocument/2006/relationships/image" Target="../media/image109.svg"/><Relationship Id="rId47" Type="http://schemas.openxmlformats.org/officeDocument/2006/relationships/image" Target="../media/image114.png"/><Relationship Id="rId50" Type="http://schemas.openxmlformats.org/officeDocument/2006/relationships/image" Target="../media/image117.svg"/><Relationship Id="rId7" Type="http://schemas.openxmlformats.org/officeDocument/2006/relationships/image" Target="../media/image74.png"/><Relationship Id="rId12" Type="http://schemas.openxmlformats.org/officeDocument/2006/relationships/image" Target="../media/image79.svg"/><Relationship Id="rId17" Type="http://schemas.openxmlformats.org/officeDocument/2006/relationships/image" Target="../media/image84.png"/><Relationship Id="rId25" Type="http://schemas.openxmlformats.org/officeDocument/2006/relationships/image" Target="../media/image92.png"/><Relationship Id="rId33" Type="http://schemas.openxmlformats.org/officeDocument/2006/relationships/image" Target="../media/image100.png"/><Relationship Id="rId38" Type="http://schemas.openxmlformats.org/officeDocument/2006/relationships/image" Target="../media/image105.svg"/><Relationship Id="rId46" Type="http://schemas.openxmlformats.org/officeDocument/2006/relationships/image" Target="../media/image113.svg"/><Relationship Id="rId2" Type="http://schemas.openxmlformats.org/officeDocument/2006/relationships/notesSlide" Target="../notesSlides/notesSlide5.xml"/><Relationship Id="rId16" Type="http://schemas.openxmlformats.org/officeDocument/2006/relationships/image" Target="../media/image83.svg"/><Relationship Id="rId20" Type="http://schemas.openxmlformats.org/officeDocument/2006/relationships/image" Target="../media/image87.svg"/><Relationship Id="rId29" Type="http://schemas.openxmlformats.org/officeDocument/2006/relationships/image" Target="../media/image96.png"/><Relationship Id="rId41" Type="http://schemas.openxmlformats.org/officeDocument/2006/relationships/image" Target="../media/image108.png"/><Relationship Id="rId54" Type="http://schemas.openxmlformats.org/officeDocument/2006/relationships/image" Target="../media/image121.svg"/><Relationship Id="rId1" Type="http://schemas.openxmlformats.org/officeDocument/2006/relationships/slideLayout" Target="../slideLayouts/slideLayout6.xml"/><Relationship Id="rId6" Type="http://schemas.openxmlformats.org/officeDocument/2006/relationships/image" Target="../media/image73.svg"/><Relationship Id="rId11" Type="http://schemas.openxmlformats.org/officeDocument/2006/relationships/image" Target="../media/image78.png"/><Relationship Id="rId24" Type="http://schemas.openxmlformats.org/officeDocument/2006/relationships/image" Target="../media/image91.svg"/><Relationship Id="rId32" Type="http://schemas.openxmlformats.org/officeDocument/2006/relationships/image" Target="../media/image99.svg"/><Relationship Id="rId37" Type="http://schemas.openxmlformats.org/officeDocument/2006/relationships/image" Target="../media/image104.png"/><Relationship Id="rId40" Type="http://schemas.openxmlformats.org/officeDocument/2006/relationships/image" Target="../media/image107.svg"/><Relationship Id="rId45" Type="http://schemas.openxmlformats.org/officeDocument/2006/relationships/image" Target="../media/image112.png"/><Relationship Id="rId53" Type="http://schemas.openxmlformats.org/officeDocument/2006/relationships/image" Target="../media/image120.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28" Type="http://schemas.openxmlformats.org/officeDocument/2006/relationships/image" Target="../media/image95.svg"/><Relationship Id="rId36" Type="http://schemas.openxmlformats.org/officeDocument/2006/relationships/image" Target="../media/image103.svg"/><Relationship Id="rId49" Type="http://schemas.openxmlformats.org/officeDocument/2006/relationships/image" Target="../media/image116.png"/><Relationship Id="rId10" Type="http://schemas.openxmlformats.org/officeDocument/2006/relationships/image" Target="../media/image77.svg"/><Relationship Id="rId19" Type="http://schemas.openxmlformats.org/officeDocument/2006/relationships/image" Target="../media/image86.png"/><Relationship Id="rId31" Type="http://schemas.openxmlformats.org/officeDocument/2006/relationships/image" Target="../media/image98.png"/><Relationship Id="rId44" Type="http://schemas.openxmlformats.org/officeDocument/2006/relationships/image" Target="../media/image111.svg"/><Relationship Id="rId52" Type="http://schemas.openxmlformats.org/officeDocument/2006/relationships/image" Target="../media/image119.sv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81.svg"/><Relationship Id="rId22" Type="http://schemas.openxmlformats.org/officeDocument/2006/relationships/image" Target="../media/image89.svg"/><Relationship Id="rId27" Type="http://schemas.openxmlformats.org/officeDocument/2006/relationships/image" Target="../media/image94.png"/><Relationship Id="rId30" Type="http://schemas.openxmlformats.org/officeDocument/2006/relationships/image" Target="../media/image97.svg"/><Relationship Id="rId35" Type="http://schemas.openxmlformats.org/officeDocument/2006/relationships/image" Target="../media/image102.png"/><Relationship Id="rId43" Type="http://schemas.openxmlformats.org/officeDocument/2006/relationships/image" Target="../media/image110.png"/><Relationship Id="rId48" Type="http://schemas.openxmlformats.org/officeDocument/2006/relationships/image" Target="../media/image115.svg"/><Relationship Id="rId8" Type="http://schemas.openxmlformats.org/officeDocument/2006/relationships/image" Target="../media/image75.svg"/><Relationship Id="rId51" Type="http://schemas.openxmlformats.org/officeDocument/2006/relationships/image" Target="../media/image118.png"/></Relationships>
</file>

<file path=ppt/slides/_rels/slide7.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xml"/><Relationship Id="rId1" Type="http://schemas.openxmlformats.org/officeDocument/2006/relationships/slideLayout" Target="../slideLayouts/slideLayout52.xml"/><Relationship Id="rId4" Type="http://schemas.openxmlformats.org/officeDocument/2006/relationships/image" Target="../media/image123.png"/></Relationships>
</file>

<file path=ppt/slides/_rels/slide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97.xml"/><Relationship Id="rId5" Type="http://schemas.openxmlformats.org/officeDocument/2006/relationships/image" Target="../media/image127.png"/><Relationship Id="rId4" Type="http://schemas.openxmlformats.org/officeDocument/2006/relationships/image" Target="../media/image1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53" imgH="363" progId="TCLayout.ActiveDocument.1">
                  <p:embed/>
                </p:oleObj>
              </mc:Choice>
              <mc:Fallback>
                <p:oleObj name="think-cell Slide" r:id="rId6" imgW="353" imgH="363" progId="TCLayout.ActiveDocument.1">
                  <p:embed/>
                  <p:pic>
                    <p:nvPicPr>
                      <p:cNvPr id="11" name="Object 10"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Content Placeholder 6"/>
          <p:cNvSpPr>
            <a:spLocks noGrp="1"/>
          </p:cNvSpPr>
          <p:nvPr>
            <p:ph sz="quarter" idx="14"/>
          </p:nvPr>
        </p:nvSpPr>
        <p:spPr/>
        <p:txBody>
          <a:bodyPr/>
          <a:lstStyle/>
          <a:p>
            <a:r>
              <a:rPr lang="en-US" dirty="0"/>
              <a:t>Dynamic Reactive Power Compensation (DRPC) overview</a:t>
            </a:r>
          </a:p>
        </p:txBody>
      </p:sp>
      <p:sp>
        <p:nvSpPr>
          <p:cNvPr id="8" name="Content Placeholder 7"/>
          <p:cNvSpPr>
            <a:spLocks noGrp="1"/>
          </p:cNvSpPr>
          <p:nvPr>
            <p:ph sz="quarter" idx="15"/>
          </p:nvPr>
        </p:nvSpPr>
        <p:spPr>
          <a:xfrm>
            <a:off x="1392238" y="5715586"/>
            <a:ext cx="10537200" cy="400430"/>
          </a:xfrm>
        </p:spPr>
        <p:txBody>
          <a:bodyPr/>
          <a:lstStyle/>
          <a:p>
            <a:r>
              <a:rPr lang="en-US" sz="1600" dirty="0"/>
              <a:t>Enabling a Stronger, Smarter and Greener Grid | Conny Wahlberg &amp; Mikael Halonen, WETEX 2021; October 6, 2021</a:t>
            </a:r>
          </a:p>
        </p:txBody>
      </p:sp>
      <p:pic>
        <p:nvPicPr>
          <p:cNvPr id="3" name="Confidential" hidden="1">
            <a:extLst>
              <a:ext uri="{FF2B5EF4-FFF2-40B4-BE49-F238E27FC236}">
                <a16:creationId xmlns:a16="http://schemas.microsoft.com/office/drawing/2014/main" id="{CDB766C2-FAF9-42E1-994F-8AE28AC3ACD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7200" y="345600"/>
            <a:ext cx="1671890" cy="266400"/>
          </a:xfrm>
          <a:prstGeom prst="rect">
            <a:avLst/>
          </a:prstGeom>
        </p:spPr>
      </p:pic>
      <p:pic>
        <p:nvPicPr>
          <p:cNvPr id="4" name="Public" hidden="1">
            <a:extLst>
              <a:ext uri="{FF2B5EF4-FFF2-40B4-BE49-F238E27FC236}">
                <a16:creationId xmlns:a16="http://schemas.microsoft.com/office/drawing/2014/main" id="{A94B12A6-BE6F-4570-B4C6-C7440C8083F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5718" y="345600"/>
            <a:ext cx="1671890" cy="266400"/>
          </a:xfrm>
          <a:prstGeom prst="rect">
            <a:avLst/>
          </a:prstGeom>
        </p:spPr>
      </p:pic>
      <p:pic>
        <p:nvPicPr>
          <p:cNvPr id="6" name="Picture Placeholder 5">
            <a:extLst>
              <a:ext uri="{FF2B5EF4-FFF2-40B4-BE49-F238E27FC236}">
                <a16:creationId xmlns:a16="http://schemas.microsoft.com/office/drawing/2014/main" id="{F7C4A947-B6DA-46F8-880C-02C909E47063}"/>
              </a:ext>
            </a:extLst>
          </p:cNvPr>
          <p:cNvPicPr>
            <a:picLocks noGrp="1" noChangeAspect="1"/>
          </p:cNvPicPr>
          <p:nvPr>
            <p:ph type="pic" sz="quarter" idx="13"/>
          </p:nvPr>
        </p:nvPicPr>
        <p:blipFill>
          <a:blip r:embed="rId12"/>
          <a:srcRect t="106" b="106"/>
          <a:stretch>
            <a:fillRect/>
          </a:stretch>
        </p:blipFill>
        <p:spPr>
          <a:prstGeom prst="rect">
            <a:avLst/>
          </a:prstGeom>
        </p:spPr>
      </p:pic>
    </p:spTree>
    <p:custDataLst>
      <p:custData r:id="rId1"/>
      <p:custData r:id="rId2"/>
    </p:custDataLst>
    <p:extLst>
      <p:ext uri="{BB962C8B-B14F-4D97-AF65-F5344CB8AC3E}">
        <p14:creationId xmlns:p14="http://schemas.microsoft.com/office/powerpoint/2010/main" val="783064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4CD49EC2-2F12-49E4-9B73-05BD37A085EF}"/>
              </a:ext>
            </a:extLst>
          </p:cNvPr>
          <p:cNvSpPr/>
          <p:nvPr/>
        </p:nvSpPr>
        <p:spPr>
          <a:xfrm>
            <a:off x="2728913" y="1392464"/>
            <a:ext cx="2246990" cy="1860690"/>
          </a:xfrm>
          <a:prstGeom prst="rect">
            <a:avLst/>
          </a:prstGeom>
          <a:solidFill>
            <a:schemeClr val="accent2">
              <a:lumMod val="10000"/>
              <a:lumOff val="9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a:ea typeface="+mn-ea"/>
              <a:cs typeface="+mn-cs"/>
            </a:endParaRPr>
          </a:p>
        </p:txBody>
      </p:sp>
      <p:sp>
        <p:nvSpPr>
          <p:cNvPr id="2" name="Rectangle 1"/>
          <p:cNvSpPr/>
          <p:nvPr/>
        </p:nvSpPr>
        <p:spPr>
          <a:xfrm>
            <a:off x="266401" y="1262698"/>
            <a:ext cx="2245502" cy="49557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737373"/>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EC536-6FE3-4540-8D85-74C58F0BF697}" type="slidenum">
              <a:rPr kumimoji="0" lang="en-US" sz="147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7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Title 4"/>
          <p:cNvSpPr>
            <a:spLocks noGrp="1"/>
          </p:cNvSpPr>
          <p:nvPr>
            <p:ph type="title"/>
          </p:nvPr>
        </p:nvSpPr>
        <p:spPr/>
        <p:txBody>
          <a:bodyPr/>
          <a:lstStyle/>
          <a:p>
            <a:r>
              <a:rPr lang="en-US" dirty="0"/>
              <a:t>Hitachi ABB PG STATCOM Portfolio</a:t>
            </a:r>
            <a:br>
              <a:rPr lang="en-US" dirty="0"/>
            </a:br>
            <a:r>
              <a:rPr lang="en-US" sz="1600" b="0" dirty="0"/>
              <a:t>Overview</a:t>
            </a:r>
            <a:endParaRPr lang="en-US" b="0" dirty="0"/>
          </a:p>
        </p:txBody>
      </p:sp>
      <p:sp>
        <p:nvSpPr>
          <p:cNvPr id="63" name="Text Placeholder 11">
            <a:extLst>
              <a:ext uri="{FF2B5EF4-FFF2-40B4-BE49-F238E27FC236}">
                <a16:creationId xmlns:a16="http://schemas.microsoft.com/office/drawing/2014/main" id="{684B176C-259C-4283-A8C6-335BD6553B0C}"/>
              </a:ext>
            </a:extLst>
          </p:cNvPr>
          <p:cNvSpPr txBox="1">
            <a:spLocks/>
          </p:cNvSpPr>
          <p:nvPr/>
        </p:nvSpPr>
        <p:spPr bwMode="gray">
          <a:xfrm>
            <a:off x="7506535" y="4791386"/>
            <a:ext cx="4412416" cy="252000"/>
          </a:xfrm>
          <a:prstGeom prst="rect">
            <a:avLst/>
          </a:prstGeom>
        </p:spPr>
        <p:txBody>
          <a:bodyPr lIns="0" tIns="0" rIns="0" anchor="t"/>
          <a:lstStyle>
            <a:lvl1pPr marL="0" indent="0" algn="l" defTabSz="914400" rtl="0" eaLnBrk="1" latinLnBrk="0" hangingPunct="1">
              <a:lnSpc>
                <a:spcPct val="100000"/>
              </a:lnSpc>
              <a:spcBef>
                <a:spcPts val="100"/>
              </a:spcBef>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100000"/>
              </a:lnSpc>
              <a:spcBef>
                <a:spcPts val="100"/>
              </a:spcBef>
              <a:buFont typeface="Arial" panose="020B0604020202020204" pitchFamily="34" charset="0"/>
              <a:buNone/>
              <a:defRPr sz="1600" b="1" kern="1200">
                <a:solidFill>
                  <a:schemeClr val="tx1"/>
                </a:solidFill>
                <a:latin typeface="+mn-lt"/>
                <a:ea typeface="+mn-ea"/>
                <a:cs typeface="+mn-cs"/>
              </a:defRPr>
            </a:lvl2pPr>
            <a:lvl3pPr marL="0" indent="0" algn="l" defTabSz="914400" rtl="0" eaLnBrk="1" latinLnBrk="0" hangingPunct="1">
              <a:lnSpc>
                <a:spcPct val="100000"/>
              </a:lnSpc>
              <a:spcBef>
                <a:spcPts val="100"/>
              </a:spcBef>
              <a:buFont typeface="Arial" panose="020B0604020202020204" pitchFamily="34" charset="0"/>
              <a:buNone/>
              <a:defRPr sz="1600" b="1" kern="1200">
                <a:solidFill>
                  <a:schemeClr val="tx1"/>
                </a:solidFill>
                <a:latin typeface="+mn-lt"/>
                <a:ea typeface="+mn-ea"/>
                <a:cs typeface="+mn-cs"/>
              </a:defRPr>
            </a:lvl3pPr>
            <a:lvl4pPr marL="0" indent="0" algn="l" defTabSz="914400" rtl="0" eaLnBrk="1" latinLnBrk="0" hangingPunct="1">
              <a:lnSpc>
                <a:spcPct val="100000"/>
              </a:lnSpc>
              <a:spcBef>
                <a:spcPts val="100"/>
              </a:spcBef>
              <a:spcAft>
                <a:spcPts val="0"/>
              </a:spcAft>
              <a:buFont typeface="Arial" panose="020B0604020202020204" pitchFamily="34" charset="0"/>
              <a:buNone/>
              <a:defRPr sz="1600" b="1" kern="1200">
                <a:solidFill>
                  <a:schemeClr val="tx1"/>
                </a:solidFill>
                <a:latin typeface="+mn-lt"/>
                <a:ea typeface="+mn-ea"/>
                <a:cs typeface="+mn-cs"/>
              </a:defRPr>
            </a:lvl4pPr>
            <a:lvl5pPr marL="0" indent="0" algn="l" defTabSz="914400" rtl="0" eaLnBrk="1" latinLnBrk="0" hangingPunct="1">
              <a:lnSpc>
                <a:spcPct val="100000"/>
              </a:lnSpc>
              <a:spcBef>
                <a:spcPts val="100"/>
              </a:spcBef>
              <a:buFont typeface="Arial" panose="020B0604020202020204" pitchFamily="34" charset="0"/>
              <a:buNone/>
              <a:defRPr sz="1600" b="1"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0026"/>
                </a:solidFill>
                <a:effectLst/>
                <a:uLnTx/>
                <a:uFillTx/>
                <a:latin typeface="Arial"/>
                <a:ea typeface="+mn-ea"/>
                <a:cs typeface="+mn-cs"/>
              </a:rPr>
              <a:t>Selection criteria</a:t>
            </a:r>
          </a:p>
        </p:txBody>
      </p:sp>
      <p:sp>
        <p:nvSpPr>
          <p:cNvPr id="64" name="Content Placeholder 3">
            <a:extLst>
              <a:ext uri="{FF2B5EF4-FFF2-40B4-BE49-F238E27FC236}">
                <a16:creationId xmlns:a16="http://schemas.microsoft.com/office/drawing/2014/main" id="{2EE9DBAB-CFE0-42C2-B2D3-65B2D93F8BB9}"/>
              </a:ext>
            </a:extLst>
          </p:cNvPr>
          <p:cNvSpPr txBox="1">
            <a:spLocks/>
          </p:cNvSpPr>
          <p:nvPr/>
        </p:nvSpPr>
        <p:spPr bwMode="gray">
          <a:xfrm>
            <a:off x="7505701" y="5162605"/>
            <a:ext cx="4421314" cy="1005048"/>
          </a:xfrm>
          <a:prstGeom prst="rect">
            <a:avLst/>
          </a:prstGeom>
        </p:spPr>
        <p:txBody>
          <a:bodyPr lIns="0" tIns="0" rIns="0" bIns="0"/>
          <a:lstStyle>
            <a:lvl1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4pPr>
            <a:lvl5pPr marL="18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The selection of converter solution should be done related to:</a:t>
            </a:r>
          </a:p>
          <a:p>
            <a:pPr marL="228600" marR="0" lvl="0" indent="-228600" algn="l" defTabSz="914400" rtl="0" eaLnBrk="1" fontAlgn="auto" latinLnBrk="0" hangingPunct="1">
              <a:lnSpc>
                <a:spcPct val="100000"/>
              </a:lnSpc>
              <a:spcBef>
                <a:spcPts val="0"/>
              </a:spcBef>
              <a:spcAft>
                <a:spcPts val="600"/>
              </a:spcAft>
              <a:buClrTx/>
              <a:buSzTx/>
              <a:buFont typeface="Calibri" panose="020F050202020403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Capability of fulfilling application requirements in optimal way</a:t>
            </a:r>
          </a:p>
          <a:p>
            <a:pPr marL="228600" marR="0" lvl="0" indent="-228600" algn="l" defTabSz="914400" rtl="0" eaLnBrk="1" fontAlgn="auto" latinLnBrk="0" hangingPunct="1">
              <a:lnSpc>
                <a:spcPct val="100000"/>
              </a:lnSpc>
              <a:spcBef>
                <a:spcPts val="0"/>
              </a:spcBef>
              <a:spcAft>
                <a:spcPts val="600"/>
              </a:spcAft>
              <a:buClrTx/>
              <a:buSzTx/>
              <a:buFont typeface="Calibri" panose="020F050202020403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Impact on other subsystems for optimizing the overall system cost, footprint, reliability and losses</a:t>
            </a:r>
          </a:p>
        </p:txBody>
      </p:sp>
      <p:sp>
        <p:nvSpPr>
          <p:cNvPr id="62" name="Text Placeholder 11">
            <a:extLst>
              <a:ext uri="{FF2B5EF4-FFF2-40B4-BE49-F238E27FC236}">
                <a16:creationId xmlns:a16="http://schemas.microsoft.com/office/drawing/2014/main" id="{77CF11F9-392A-4F9A-A9E9-90FDCBED0EAE}"/>
              </a:ext>
            </a:extLst>
          </p:cNvPr>
          <p:cNvSpPr txBox="1">
            <a:spLocks/>
          </p:cNvSpPr>
          <p:nvPr/>
        </p:nvSpPr>
        <p:spPr bwMode="gray">
          <a:xfrm>
            <a:off x="2728912" y="4830986"/>
            <a:ext cx="4560613" cy="252000"/>
          </a:xfrm>
          <a:prstGeom prst="rect">
            <a:avLst/>
          </a:prstGeom>
        </p:spPr>
        <p:txBody>
          <a:bodyPr lIns="0" tIns="0" rIns="0" anchor="t"/>
          <a:lstStyle>
            <a:lvl1pPr marL="0" indent="0" algn="l" defTabSz="914400" rtl="0" eaLnBrk="1" latinLnBrk="0" hangingPunct="1">
              <a:lnSpc>
                <a:spcPct val="100000"/>
              </a:lnSpc>
              <a:spcBef>
                <a:spcPts val="1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lnSpc>
                <a:spcPct val="100000"/>
              </a:lnSpc>
              <a:spcBef>
                <a:spcPts val="100"/>
              </a:spcBef>
              <a:buFont typeface="Arial" panose="020B0604020202020204" pitchFamily="34" charset="0"/>
              <a:buNone/>
              <a:defRPr sz="1600" b="1" kern="1200">
                <a:solidFill>
                  <a:schemeClr val="accent1"/>
                </a:solidFill>
                <a:latin typeface="+mn-lt"/>
                <a:ea typeface="+mn-ea"/>
                <a:cs typeface="+mn-cs"/>
              </a:defRPr>
            </a:lvl2pPr>
            <a:lvl3pPr marL="0" indent="0" algn="l" defTabSz="914400" rtl="0" eaLnBrk="1" latinLnBrk="0" hangingPunct="1">
              <a:lnSpc>
                <a:spcPct val="100000"/>
              </a:lnSpc>
              <a:spcBef>
                <a:spcPts val="100"/>
              </a:spcBef>
              <a:buFont typeface="Arial" panose="020B0604020202020204" pitchFamily="34" charset="0"/>
              <a:buNone/>
              <a:defRPr sz="1600" b="1" kern="1200">
                <a:solidFill>
                  <a:schemeClr val="accent1"/>
                </a:solidFill>
                <a:latin typeface="+mn-lt"/>
                <a:ea typeface="+mn-ea"/>
                <a:cs typeface="+mn-cs"/>
              </a:defRPr>
            </a:lvl3pPr>
            <a:lvl4pPr marL="0" indent="0" algn="l" defTabSz="914400" rtl="0" eaLnBrk="1" latinLnBrk="0" hangingPunct="1">
              <a:lnSpc>
                <a:spcPct val="100000"/>
              </a:lnSpc>
              <a:spcBef>
                <a:spcPts val="100"/>
              </a:spcBef>
              <a:spcAft>
                <a:spcPts val="0"/>
              </a:spcAft>
              <a:buFont typeface="Arial" panose="020B0604020202020204" pitchFamily="34" charset="0"/>
              <a:buNone/>
              <a:defRPr sz="1600" b="1" kern="1200">
                <a:solidFill>
                  <a:schemeClr val="accent1"/>
                </a:solidFill>
                <a:latin typeface="+mn-lt"/>
                <a:ea typeface="+mn-ea"/>
                <a:cs typeface="+mn-cs"/>
              </a:defRPr>
            </a:lvl4pPr>
            <a:lvl5pPr marL="0" indent="0" algn="l" defTabSz="914400" rtl="0" eaLnBrk="1" latinLnBrk="0" hangingPunct="1">
              <a:lnSpc>
                <a:spcPct val="100000"/>
              </a:lnSpc>
              <a:spcBef>
                <a:spcPts val="100"/>
              </a:spcBef>
              <a:buFont typeface="Arial" panose="020B0604020202020204" pitchFamily="34" charset="0"/>
              <a:buNone/>
              <a:defRPr sz="1600" b="1"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0026"/>
                </a:solidFill>
                <a:effectLst/>
                <a:uLnTx/>
                <a:uFillTx/>
                <a:latin typeface="Arial"/>
                <a:ea typeface="+mn-ea"/>
                <a:cs typeface="+mn-cs"/>
              </a:rPr>
              <a:t>Range and configuration</a:t>
            </a:r>
          </a:p>
        </p:txBody>
      </p:sp>
      <p:sp>
        <p:nvSpPr>
          <p:cNvPr id="65" name="Content Placeholder 3">
            <a:extLst>
              <a:ext uri="{FF2B5EF4-FFF2-40B4-BE49-F238E27FC236}">
                <a16:creationId xmlns:a16="http://schemas.microsoft.com/office/drawing/2014/main" id="{5CDF3E76-DB43-4E8F-87C4-29ECB4438624}"/>
              </a:ext>
            </a:extLst>
          </p:cNvPr>
          <p:cNvSpPr txBox="1">
            <a:spLocks/>
          </p:cNvSpPr>
          <p:nvPr/>
        </p:nvSpPr>
        <p:spPr bwMode="gray">
          <a:xfrm>
            <a:off x="2728912" y="5162605"/>
            <a:ext cx="4560612" cy="1005048"/>
          </a:xfrm>
          <a:prstGeom prst="rect">
            <a:avLst/>
          </a:prstGeom>
        </p:spPr>
        <p:txBody>
          <a:bodyPr lIns="0" tIns="0" rIns="0" bIns="0"/>
          <a:lstStyle>
            <a:lvl1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4pPr>
            <a:lvl5pPr marL="18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600"/>
              </a:spcAft>
              <a:buClrTx/>
              <a:buSzTx/>
              <a:buFont typeface="Calibri" panose="020F050202020403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The ranges of the different STATCOMs are not rigid, meaning that they might overlap their ”specific ranges”</a:t>
            </a:r>
          </a:p>
          <a:p>
            <a:pPr marL="228600" marR="0" lvl="0" indent="-228600" algn="l" defTabSz="914400" rtl="0" eaLnBrk="1" fontAlgn="auto" latinLnBrk="0" hangingPunct="1">
              <a:lnSpc>
                <a:spcPct val="100000"/>
              </a:lnSpc>
              <a:spcBef>
                <a:spcPts val="0"/>
              </a:spcBef>
              <a:spcAft>
                <a:spcPts val="600"/>
              </a:spcAft>
              <a:buClrTx/>
              <a:buSzTx/>
              <a:buFont typeface="Calibri" panose="020F050202020403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Parallel connection of SVC Light</a:t>
            </a:r>
            <a:r>
              <a:rPr kumimoji="0" lang="en-US" sz="1200" b="0" i="0" u="none" strike="noStrike" kern="1200" cap="none" spc="0" normalizeH="0" baseline="30000" noProof="0" dirty="0">
                <a:ln>
                  <a:noFill/>
                </a:ln>
                <a:solidFill>
                  <a:prstClr val="black"/>
                </a:solidFill>
                <a:effectLst/>
                <a:uLnTx/>
                <a:uFillTx/>
                <a:latin typeface="Arial"/>
                <a:ea typeface="+mn-ea"/>
                <a:cs typeface="+mn-cs"/>
              </a:rPr>
              <a:t>®</a:t>
            </a:r>
            <a:r>
              <a:rPr kumimoji="0" lang="en-US" sz="1200" b="0" i="0" u="none" strike="noStrike" kern="1200" cap="none" spc="0" normalizeH="0" baseline="0" noProof="0" dirty="0">
                <a:ln>
                  <a:noFill/>
                </a:ln>
                <a:solidFill>
                  <a:prstClr val="black"/>
                </a:solidFill>
                <a:effectLst/>
                <a:uLnTx/>
                <a:uFillTx/>
                <a:latin typeface="Arial"/>
                <a:ea typeface="+mn-ea"/>
                <a:cs typeface="+mn-cs"/>
              </a:rPr>
              <a:t> MP may be used for selected projects as alternative to SVC Light</a:t>
            </a:r>
            <a:r>
              <a:rPr kumimoji="0" lang="en-US" sz="1200" b="0" i="0" u="none" strike="noStrike" kern="1200" cap="none" spc="0" normalizeH="0" baseline="30000" noProof="0" dirty="0">
                <a:ln>
                  <a:noFill/>
                </a:ln>
                <a:solidFill>
                  <a:prstClr val="black"/>
                </a:solidFill>
                <a:effectLst/>
                <a:uLnTx/>
                <a:uFillTx/>
                <a:latin typeface="Arial"/>
                <a:ea typeface="+mn-ea"/>
                <a:cs typeface="+mn-cs"/>
              </a:rPr>
              <a:t>®</a:t>
            </a:r>
            <a:r>
              <a:rPr kumimoji="0" lang="en-US" sz="1200" b="0" i="0" u="none" strike="noStrike" kern="1200" cap="none" spc="0" normalizeH="0" baseline="0" noProof="0" dirty="0">
                <a:ln>
                  <a:noFill/>
                </a:ln>
                <a:solidFill>
                  <a:prstClr val="black"/>
                </a:solidFill>
                <a:effectLst/>
                <a:uLnTx/>
                <a:uFillTx/>
                <a:latin typeface="Arial"/>
                <a:ea typeface="+mn-ea"/>
                <a:cs typeface="+mn-cs"/>
              </a:rPr>
              <a:t> HP or two PCS6000 in parallel can be an alternative to one SVC Light</a:t>
            </a:r>
            <a:r>
              <a:rPr kumimoji="0" lang="en-US" sz="1200" b="0" i="0" u="none" strike="noStrike" kern="1200" cap="none" spc="0" normalizeH="0" baseline="30000" noProof="0" dirty="0">
                <a:ln>
                  <a:noFill/>
                </a:ln>
                <a:solidFill>
                  <a:prstClr val="black"/>
                </a:solidFill>
                <a:effectLst/>
                <a:uLnTx/>
                <a:uFillTx/>
                <a:latin typeface="Arial"/>
                <a:ea typeface="+mn-ea"/>
                <a:cs typeface="+mn-cs"/>
              </a:rPr>
              <a:t>®</a:t>
            </a:r>
            <a:r>
              <a:rPr kumimoji="0" lang="en-US" sz="1200" b="0" i="0" u="none" strike="noStrike" kern="1200" cap="none" spc="0" normalizeH="0" baseline="0" noProof="0" dirty="0">
                <a:ln>
                  <a:noFill/>
                </a:ln>
                <a:solidFill>
                  <a:prstClr val="black"/>
                </a:solidFill>
                <a:effectLst/>
                <a:uLnTx/>
                <a:uFillTx/>
                <a:latin typeface="Arial"/>
                <a:ea typeface="+mn-ea"/>
                <a:cs typeface="+mn-cs"/>
              </a:rPr>
              <a:t> MP</a:t>
            </a:r>
          </a:p>
        </p:txBody>
      </p:sp>
      <p:grpSp>
        <p:nvGrpSpPr>
          <p:cNvPr id="12" name="Group 11"/>
          <p:cNvGrpSpPr/>
          <p:nvPr/>
        </p:nvGrpSpPr>
        <p:grpSpPr>
          <a:xfrm>
            <a:off x="415316" y="2050599"/>
            <a:ext cx="1947672" cy="3379953"/>
            <a:chOff x="415316" y="1790434"/>
            <a:chExt cx="1947672" cy="3379953"/>
          </a:xfrm>
        </p:grpSpPr>
        <p:grpSp>
          <p:nvGrpSpPr>
            <p:cNvPr id="11" name="Group 10"/>
            <p:cNvGrpSpPr/>
            <p:nvPr/>
          </p:nvGrpSpPr>
          <p:grpSpPr>
            <a:xfrm>
              <a:off x="415316" y="1790434"/>
              <a:ext cx="1947672" cy="1377766"/>
              <a:chOff x="385231" y="1605895"/>
              <a:chExt cx="1947672" cy="1377766"/>
            </a:xfrm>
          </p:grpSpPr>
          <p:sp>
            <p:nvSpPr>
              <p:cNvPr id="91" name="Platshållare för text 2">
                <a:extLst>
                  <a:ext uri="{FF2B5EF4-FFF2-40B4-BE49-F238E27FC236}">
                    <a16:creationId xmlns:a16="http://schemas.microsoft.com/office/drawing/2014/main" id="{39A46124-43D6-4A71-A876-D19A1CC90ED6}"/>
                  </a:ext>
                </a:extLst>
              </p:cNvPr>
              <p:cNvSpPr txBox="1">
                <a:spLocks/>
              </p:cNvSpPr>
              <p:nvPr/>
            </p:nvSpPr>
            <p:spPr>
              <a:xfrm>
                <a:off x="385231" y="1974630"/>
                <a:ext cx="1947672" cy="74479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ABBvoice" charset="0"/>
                    <a:ea typeface="ABBvoice" charset="0"/>
                    <a:cs typeface="ABBvoice"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0" b="1" i="0" u="none" strike="noStrike" kern="1200" cap="none" spc="0" normalizeH="0" baseline="0" noProof="0" dirty="0">
                    <a:ln>
                      <a:noFill/>
                    </a:ln>
                    <a:solidFill>
                      <a:prstClr val="white"/>
                    </a:solidFill>
                    <a:effectLst/>
                    <a:uLnTx/>
                    <a:uFillTx/>
                    <a:latin typeface="Arial"/>
                  </a:rPr>
                  <a:t>3</a:t>
                </a:r>
                <a:endParaRPr kumimoji="0" lang="en-GB" sz="7000" b="1" i="0" u="none" strike="noStrike" kern="1200" cap="none" spc="0" normalizeH="0" baseline="0" noProof="0" dirty="0">
                  <a:ln>
                    <a:noFill/>
                  </a:ln>
                  <a:solidFill>
                    <a:prstClr val="white"/>
                  </a:solidFill>
                  <a:effectLst/>
                  <a:uLnTx/>
                  <a:uFillTx/>
                  <a:latin typeface="Arial"/>
                </a:endParaRPr>
              </a:p>
            </p:txBody>
          </p:sp>
          <p:sp>
            <p:nvSpPr>
              <p:cNvPr id="92" name="Platshållare för text 2">
                <a:extLst>
                  <a:ext uri="{FF2B5EF4-FFF2-40B4-BE49-F238E27FC236}">
                    <a16:creationId xmlns:a16="http://schemas.microsoft.com/office/drawing/2014/main" id="{F23105E4-6A72-483F-AFCC-B24F40641CDB}"/>
                  </a:ext>
                </a:extLst>
              </p:cNvPr>
              <p:cNvSpPr txBox="1">
                <a:spLocks/>
              </p:cNvSpPr>
              <p:nvPr/>
            </p:nvSpPr>
            <p:spPr>
              <a:xfrm>
                <a:off x="385231" y="2814316"/>
                <a:ext cx="1947672" cy="16934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ABBvoice" charset="0"/>
                    <a:ea typeface="ABBvoice" charset="0"/>
                    <a:cs typeface="ABBvoice"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err="1">
                    <a:ln>
                      <a:noFill/>
                    </a:ln>
                    <a:solidFill>
                      <a:prstClr val="white"/>
                    </a:solidFill>
                    <a:effectLst/>
                    <a:uLnTx/>
                    <a:uFillTx/>
                    <a:latin typeface="Arial"/>
                    <a:ea typeface="ABBvoice" charset="0"/>
                    <a:cs typeface="ABBvoice" charset="0"/>
                  </a:rPr>
                  <a:t>MVar</a:t>
                </a:r>
                <a:endParaRPr kumimoji="0" lang="en-GB" sz="1400" b="0" i="0" u="none" strike="noStrike" kern="1200" cap="none" spc="0" normalizeH="0" baseline="0" noProof="0" dirty="0">
                  <a:ln>
                    <a:noFill/>
                  </a:ln>
                  <a:solidFill>
                    <a:prstClr val="white"/>
                  </a:solidFill>
                  <a:effectLst/>
                  <a:uLnTx/>
                  <a:uFillTx/>
                  <a:latin typeface="Arial"/>
                  <a:ea typeface="ABBvoice" charset="0"/>
                  <a:cs typeface="ABBvoice" charset="0"/>
                </a:endParaRPr>
              </a:p>
            </p:txBody>
          </p:sp>
          <p:sp>
            <p:nvSpPr>
              <p:cNvPr id="90" name="Platshållare för text 2">
                <a:extLst>
                  <a:ext uri="{FF2B5EF4-FFF2-40B4-BE49-F238E27FC236}">
                    <a16:creationId xmlns:a16="http://schemas.microsoft.com/office/drawing/2014/main" id="{DE114564-70FC-4998-9D12-2943E75E49F2}"/>
                  </a:ext>
                </a:extLst>
              </p:cNvPr>
              <p:cNvSpPr txBox="1">
                <a:spLocks/>
              </p:cNvSpPr>
              <p:nvPr/>
            </p:nvSpPr>
            <p:spPr>
              <a:xfrm>
                <a:off x="385231" y="1605895"/>
                <a:ext cx="1947672" cy="42624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ABBvoice" charset="0"/>
                    <a:ea typeface="ABBvoice" charset="0"/>
                    <a:cs typeface="ABBvoice"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Arial"/>
                    <a:ea typeface="ABBvoice" charset="0"/>
                    <a:cs typeface="ABBvoice" charset="0"/>
                  </a:rPr>
                  <a:t>Complete STATCOM portfolio </a:t>
                </a:r>
                <a:r>
                  <a:rPr kumimoji="0" lang="en-US" sz="1400" b="1" i="0" u="none" strike="noStrike" kern="1200" cap="none" spc="0" normalizeH="0" baseline="0" noProof="0" dirty="0">
                    <a:ln>
                      <a:noFill/>
                    </a:ln>
                    <a:solidFill>
                      <a:prstClr val="white"/>
                    </a:solidFill>
                    <a:effectLst/>
                    <a:uLnTx/>
                    <a:uFillTx/>
                    <a:latin typeface="Arial"/>
                  </a:rPr>
                  <a:t>from</a:t>
                </a:r>
                <a:endParaRPr kumimoji="0" lang="en-GB" sz="1400" b="0" i="0" u="none" strike="noStrike" kern="1200" cap="none" spc="0" normalizeH="0" baseline="0" noProof="0" dirty="0">
                  <a:ln>
                    <a:noFill/>
                  </a:ln>
                  <a:solidFill>
                    <a:prstClr val="white"/>
                  </a:solidFill>
                  <a:effectLst/>
                  <a:uLnTx/>
                  <a:uFillTx/>
                  <a:latin typeface="Arial"/>
                </a:endParaRPr>
              </a:p>
            </p:txBody>
          </p:sp>
        </p:grpSp>
        <p:grpSp>
          <p:nvGrpSpPr>
            <p:cNvPr id="10" name="Group 9"/>
            <p:cNvGrpSpPr/>
            <p:nvPr/>
          </p:nvGrpSpPr>
          <p:grpSpPr>
            <a:xfrm>
              <a:off x="415316" y="3600125"/>
              <a:ext cx="1947672" cy="1570262"/>
              <a:chOff x="385231" y="3600125"/>
              <a:chExt cx="1947672" cy="1570262"/>
            </a:xfrm>
          </p:grpSpPr>
          <p:sp>
            <p:nvSpPr>
              <p:cNvPr id="89" name="Platshållare för text 2">
                <a:extLst>
                  <a:ext uri="{FF2B5EF4-FFF2-40B4-BE49-F238E27FC236}">
                    <a16:creationId xmlns:a16="http://schemas.microsoft.com/office/drawing/2014/main" id="{AD2DD04A-9E92-4834-95FA-38943992023C}"/>
                  </a:ext>
                </a:extLst>
              </p:cNvPr>
              <p:cNvSpPr txBox="1">
                <a:spLocks/>
              </p:cNvSpPr>
              <p:nvPr/>
            </p:nvSpPr>
            <p:spPr>
              <a:xfrm>
                <a:off x="385231" y="3600125"/>
                <a:ext cx="1947672" cy="22190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ABBvoice" charset="0"/>
                    <a:ea typeface="ABBvoice" charset="0"/>
                    <a:cs typeface="ABBvoice"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Arial"/>
                  </a:rPr>
                  <a:t>Up to</a:t>
                </a:r>
                <a:endParaRPr kumimoji="0" lang="en-GB" sz="1400" b="1" i="0" u="none" strike="noStrike" kern="1200" cap="none" spc="0" normalizeH="0" baseline="0" noProof="0" dirty="0">
                  <a:ln>
                    <a:noFill/>
                  </a:ln>
                  <a:solidFill>
                    <a:prstClr val="white"/>
                  </a:solidFill>
                  <a:effectLst/>
                  <a:uLnTx/>
                  <a:uFillTx/>
                  <a:latin typeface="Arial"/>
                </a:endParaRPr>
              </a:p>
            </p:txBody>
          </p:sp>
          <p:grpSp>
            <p:nvGrpSpPr>
              <p:cNvPr id="9" name="Group 8"/>
              <p:cNvGrpSpPr/>
              <p:nvPr/>
            </p:nvGrpSpPr>
            <p:grpSpPr>
              <a:xfrm>
                <a:off x="385231" y="3785655"/>
                <a:ext cx="1947672" cy="1384732"/>
                <a:chOff x="385231" y="3302383"/>
                <a:chExt cx="1947672" cy="1384732"/>
              </a:xfrm>
            </p:grpSpPr>
            <p:sp>
              <p:nvSpPr>
                <p:cNvPr id="93" name="Platshållare för text 2">
                  <a:extLst>
                    <a:ext uri="{FF2B5EF4-FFF2-40B4-BE49-F238E27FC236}">
                      <a16:creationId xmlns:a16="http://schemas.microsoft.com/office/drawing/2014/main" id="{2F48EA15-4690-499E-935F-5DAB07480019}"/>
                    </a:ext>
                  </a:extLst>
                </p:cNvPr>
                <p:cNvSpPr txBox="1">
                  <a:spLocks/>
                </p:cNvSpPr>
                <p:nvPr/>
              </p:nvSpPr>
              <p:spPr>
                <a:xfrm>
                  <a:off x="385231" y="3302383"/>
                  <a:ext cx="1947672" cy="81617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ABBvoice" charset="0"/>
                      <a:ea typeface="ABBvoice" charset="0"/>
                      <a:cs typeface="ABBvoice"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0" b="1" i="0" u="none" strike="noStrike" kern="1200" cap="none" spc="0" normalizeH="0" baseline="0" noProof="0" dirty="0">
                      <a:ln>
                        <a:noFill/>
                      </a:ln>
                      <a:solidFill>
                        <a:prstClr val="white"/>
                      </a:solidFill>
                      <a:effectLst/>
                      <a:uLnTx/>
                      <a:uFillTx/>
                      <a:latin typeface="Arial"/>
                      <a:ea typeface="ABBvoice" charset="0"/>
                      <a:cs typeface="ABBvoice" charset="0"/>
                    </a:rPr>
                    <a:t>425</a:t>
                  </a:r>
                  <a:endParaRPr kumimoji="0" lang="en-GB" sz="7000" b="1" i="0" u="none" strike="noStrike" kern="1200" cap="none" spc="0" normalizeH="0" baseline="0" noProof="0" dirty="0">
                    <a:ln>
                      <a:noFill/>
                    </a:ln>
                    <a:solidFill>
                      <a:prstClr val="white"/>
                    </a:solidFill>
                    <a:effectLst/>
                    <a:uLnTx/>
                    <a:uFillTx/>
                    <a:latin typeface="Arial"/>
                    <a:ea typeface="ABBvoice" charset="0"/>
                    <a:cs typeface="ABBvoice" charset="0"/>
                  </a:endParaRPr>
                </a:p>
              </p:txBody>
            </p:sp>
            <p:sp>
              <p:nvSpPr>
                <p:cNvPr id="94" name="Platshållare för text 2">
                  <a:extLst>
                    <a:ext uri="{FF2B5EF4-FFF2-40B4-BE49-F238E27FC236}">
                      <a16:creationId xmlns:a16="http://schemas.microsoft.com/office/drawing/2014/main" id="{A7A52245-8B2B-48E4-B6F6-C73C29FD4A1F}"/>
                    </a:ext>
                  </a:extLst>
                </p:cNvPr>
                <p:cNvSpPr txBox="1">
                  <a:spLocks/>
                </p:cNvSpPr>
                <p:nvPr/>
              </p:nvSpPr>
              <p:spPr>
                <a:xfrm>
                  <a:off x="385231" y="4188666"/>
                  <a:ext cx="1947672" cy="20196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ABBvoice" charset="0"/>
                      <a:ea typeface="ABBvoice" charset="0"/>
                      <a:cs typeface="ABBvoice"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err="1">
                      <a:ln>
                        <a:noFill/>
                      </a:ln>
                      <a:solidFill>
                        <a:prstClr val="white"/>
                      </a:solidFill>
                      <a:effectLst/>
                      <a:uLnTx/>
                      <a:uFillTx/>
                      <a:latin typeface="Arial"/>
                      <a:ea typeface="ABBvoice" charset="0"/>
                      <a:cs typeface="ABBvoice" charset="0"/>
                    </a:rPr>
                    <a:t>MVar</a:t>
                  </a:r>
                  <a:endParaRPr kumimoji="0" lang="en-GB" sz="1400" b="0" i="0" u="none" strike="noStrike" kern="1200" cap="none" spc="0" normalizeH="0" baseline="0" noProof="0" dirty="0">
                    <a:ln>
                      <a:noFill/>
                    </a:ln>
                    <a:solidFill>
                      <a:prstClr val="white"/>
                    </a:solidFill>
                    <a:effectLst/>
                    <a:uLnTx/>
                    <a:uFillTx/>
                    <a:latin typeface="Arial"/>
                    <a:ea typeface="ABBvoice" charset="0"/>
                    <a:cs typeface="ABBvoice" charset="0"/>
                  </a:endParaRPr>
                </a:p>
              </p:txBody>
            </p:sp>
            <p:sp>
              <p:nvSpPr>
                <p:cNvPr id="46" name="Platshållare för text 2">
                  <a:extLst>
                    <a:ext uri="{FF2B5EF4-FFF2-40B4-BE49-F238E27FC236}">
                      <a16:creationId xmlns:a16="http://schemas.microsoft.com/office/drawing/2014/main" id="{AD2DD04A-9E92-4834-95FA-38943992023C}"/>
                    </a:ext>
                  </a:extLst>
                </p:cNvPr>
                <p:cNvSpPr txBox="1">
                  <a:spLocks/>
                </p:cNvSpPr>
                <p:nvPr/>
              </p:nvSpPr>
              <p:spPr>
                <a:xfrm>
                  <a:off x="385231" y="4465213"/>
                  <a:ext cx="1947672" cy="22190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ABBvoice" charset="0"/>
                      <a:ea typeface="ABBvoice" charset="0"/>
                      <a:cs typeface="ABBvoice"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Arial"/>
                    </a:rPr>
                    <a:t>with one single</a:t>
                  </a:r>
                  <a:br>
                    <a:rPr kumimoji="0" lang="en-US" sz="1400" b="1" i="0" u="none" strike="noStrike" kern="1200" cap="none" spc="0" normalizeH="0" baseline="0" noProof="0" dirty="0">
                      <a:ln>
                        <a:noFill/>
                      </a:ln>
                      <a:solidFill>
                        <a:prstClr val="white"/>
                      </a:solidFill>
                      <a:effectLst/>
                      <a:uLnTx/>
                      <a:uFillTx/>
                      <a:latin typeface="Arial"/>
                    </a:rPr>
                  </a:br>
                  <a:r>
                    <a:rPr kumimoji="0" lang="en-US" sz="1400" b="1" i="0" u="none" strike="noStrike" kern="1200" cap="none" spc="0" normalizeH="0" baseline="0" noProof="0" dirty="0">
                      <a:ln>
                        <a:noFill/>
                      </a:ln>
                      <a:solidFill>
                        <a:prstClr val="white"/>
                      </a:solidFill>
                      <a:effectLst/>
                      <a:uLnTx/>
                      <a:uFillTx/>
                      <a:latin typeface="Arial"/>
                    </a:rPr>
                    <a:t>converter</a:t>
                  </a:r>
                </a:p>
              </p:txBody>
            </p:sp>
          </p:grpSp>
        </p:grpSp>
      </p:grpSp>
      <p:sp>
        <p:nvSpPr>
          <p:cNvPr id="81" name="Rectangle 80"/>
          <p:cNvSpPr/>
          <p:nvPr/>
        </p:nvSpPr>
        <p:spPr>
          <a:xfrm>
            <a:off x="5042535" y="3873995"/>
            <a:ext cx="2246990" cy="471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PCS 6000</a:t>
            </a:r>
          </a:p>
        </p:txBody>
      </p:sp>
      <p:sp>
        <p:nvSpPr>
          <p:cNvPr id="82" name="Rectangle 81"/>
          <p:cNvSpPr/>
          <p:nvPr/>
        </p:nvSpPr>
        <p:spPr>
          <a:xfrm>
            <a:off x="7356157" y="3873995"/>
            <a:ext cx="4572318" cy="4710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SVC Light</a:t>
            </a:r>
            <a:r>
              <a:rPr kumimoji="0" lang="en-US" sz="1200" b="1" i="0" u="none" strike="noStrike" kern="1200" cap="none" spc="0" normalizeH="0" baseline="30000" noProof="0" dirty="0">
                <a:ln>
                  <a:noFill/>
                </a:ln>
                <a:solidFill>
                  <a:prstClr val="white"/>
                </a:solidFill>
                <a:effectLst/>
                <a:uLnTx/>
                <a:uFillTx/>
                <a:latin typeface="Arial"/>
                <a:ea typeface="+mn-ea"/>
                <a:cs typeface="+mn-cs"/>
              </a:rPr>
              <a:t>®</a:t>
            </a:r>
          </a:p>
        </p:txBody>
      </p:sp>
      <p:sp>
        <p:nvSpPr>
          <p:cNvPr id="97" name="Rectangle 96">
            <a:extLst>
              <a:ext uri="{FF2B5EF4-FFF2-40B4-BE49-F238E27FC236}">
                <a16:creationId xmlns:a16="http://schemas.microsoft.com/office/drawing/2014/main" id="{D1E74586-E2BD-4504-BDD6-9EDC9781AABE}"/>
              </a:ext>
            </a:extLst>
          </p:cNvPr>
          <p:cNvSpPr/>
          <p:nvPr/>
        </p:nvSpPr>
        <p:spPr>
          <a:xfrm>
            <a:off x="2728913" y="3873995"/>
            <a:ext cx="2246990" cy="471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STATCOM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for Distributed </a:t>
            </a:r>
            <a:r>
              <a:rPr kumimoji="0" lang="en-US" sz="1200" b="1" i="0" u="none" strike="noStrike" kern="1200" cap="none" spc="0" normalizeH="0" baseline="0" noProof="0" dirty="0">
                <a:ln>
                  <a:noFill/>
                </a:ln>
                <a:solidFill>
                  <a:prstClr val="white"/>
                </a:solidFill>
                <a:effectLst/>
                <a:uLnTx/>
                <a:uFillTx/>
                <a:latin typeface="Arial"/>
                <a:ea typeface="+mn-ea"/>
                <a:cs typeface="+mn-cs"/>
              </a:rPr>
              <a:t>P</a:t>
            </a:r>
            <a:r>
              <a:rPr kumimoji="0" lang="en-US" sz="1200" b="1" i="0" u="none" strike="noStrike" kern="1200" cap="none" spc="0" normalizeH="0" baseline="0" noProof="0">
                <a:ln>
                  <a:noFill/>
                </a:ln>
                <a:solidFill>
                  <a:prstClr val="white"/>
                </a:solidFill>
                <a:effectLst/>
                <a:uLnTx/>
                <a:uFillTx/>
                <a:latin typeface="Arial"/>
                <a:ea typeface="+mn-ea"/>
                <a:cs typeface="+mn-cs"/>
              </a:rPr>
              <a:t>ower</a:t>
            </a:r>
            <a:endParaRPr kumimoji="0" lang="en-US" sz="1200" b="1" i="0" u="none" strike="noStrike" kern="1200" cap="none" spc="0" normalizeH="0" baseline="30000" noProof="0" dirty="0">
              <a:ln>
                <a:noFill/>
              </a:ln>
              <a:solidFill>
                <a:prstClr val="white"/>
              </a:solidFill>
              <a:effectLst/>
              <a:uLnTx/>
              <a:uFillTx/>
              <a:latin typeface="Arial"/>
              <a:ea typeface="+mn-ea"/>
              <a:cs typeface="+mn-cs"/>
            </a:endParaRPr>
          </a:p>
        </p:txBody>
      </p:sp>
      <p:pic>
        <p:nvPicPr>
          <p:cNvPr id="57" name="Bildobjekt 6">
            <a:extLst>
              <a:ext uri="{FF2B5EF4-FFF2-40B4-BE49-F238E27FC236}">
                <a16:creationId xmlns:a16="http://schemas.microsoft.com/office/drawing/2014/main" id="{212A235B-D5BD-5C4E-98F6-714FAE26ADA4}"/>
              </a:ext>
            </a:extLst>
          </p:cNvPr>
          <p:cNvPicPr>
            <a:picLocks/>
          </p:cNvPicPr>
          <p:nvPr/>
        </p:nvPicPr>
        <p:blipFill rotWithShape="1">
          <a:blip r:embed="rId2" cstate="email">
            <a:extLst>
              <a:ext uri="{28A0092B-C50C-407E-A947-70E740481C1C}">
                <a14:useLocalDpi xmlns:a14="http://schemas.microsoft.com/office/drawing/2010/main"/>
              </a:ext>
            </a:extLst>
          </a:blip>
          <a:srcRect l="16317" r="16317"/>
          <a:stretch/>
        </p:blipFill>
        <p:spPr>
          <a:xfrm>
            <a:off x="7363961" y="1392464"/>
            <a:ext cx="2246990" cy="1860690"/>
          </a:xfrm>
          <a:prstGeom prst="rect">
            <a:avLst/>
          </a:prstGeom>
          <a:solidFill>
            <a:srgbClr val="E2E2E2"/>
          </a:solidFill>
          <a:ln>
            <a:noFill/>
          </a:ln>
        </p:spPr>
      </p:pic>
      <p:pic>
        <p:nvPicPr>
          <p:cNvPr id="58" name="Bildobjekt 22">
            <a:extLst>
              <a:ext uri="{FF2B5EF4-FFF2-40B4-BE49-F238E27FC236}">
                <a16:creationId xmlns:a16="http://schemas.microsoft.com/office/drawing/2014/main" id="{256B4D24-2B90-5140-9CE2-DC096995DD24}"/>
              </a:ext>
            </a:extLst>
          </p:cNvPr>
          <p:cNvPicPr>
            <a:picLocks/>
          </p:cNvPicPr>
          <p:nvPr/>
        </p:nvPicPr>
        <p:blipFill rotWithShape="1">
          <a:blip r:embed="rId3" cstate="email">
            <a:extLst>
              <a:ext uri="{28A0092B-C50C-407E-A947-70E740481C1C}">
                <a14:useLocalDpi xmlns:a14="http://schemas.microsoft.com/office/drawing/2010/main"/>
              </a:ext>
            </a:extLst>
          </a:blip>
          <a:srcRect l="11825" r="20809"/>
          <a:stretch/>
        </p:blipFill>
        <p:spPr>
          <a:xfrm>
            <a:off x="9681485" y="1392464"/>
            <a:ext cx="2246990" cy="1860690"/>
          </a:xfrm>
          <a:prstGeom prst="rect">
            <a:avLst/>
          </a:prstGeom>
          <a:solidFill>
            <a:srgbClr val="E2E2E2"/>
          </a:solidFill>
          <a:ln>
            <a:noFill/>
          </a:ln>
        </p:spPr>
      </p:pic>
      <p:pic>
        <p:nvPicPr>
          <p:cNvPr id="59" name="Bildobjekt 23">
            <a:extLst>
              <a:ext uri="{FF2B5EF4-FFF2-40B4-BE49-F238E27FC236}">
                <a16:creationId xmlns:a16="http://schemas.microsoft.com/office/drawing/2014/main" id="{8A6F099F-2D09-2E41-9C8B-7865C9967454}"/>
              </a:ext>
            </a:extLst>
          </p:cNvPr>
          <p:cNvPicPr>
            <a:picLocks/>
          </p:cNvPicPr>
          <p:nvPr/>
        </p:nvPicPr>
        <p:blipFill rotWithShape="1">
          <a:blip r:embed="rId4" cstate="email">
            <a:extLst>
              <a:ext uri="{28A0092B-C50C-407E-A947-70E740481C1C}">
                <a14:useLocalDpi xmlns:a14="http://schemas.microsoft.com/office/drawing/2010/main"/>
              </a:ext>
            </a:extLst>
          </a:blip>
          <a:srcRect l="226" t="-23887" r="226" b="-23887"/>
          <a:stretch/>
        </p:blipFill>
        <p:spPr>
          <a:xfrm>
            <a:off x="5046437" y="1392464"/>
            <a:ext cx="2246990" cy="1860690"/>
          </a:xfrm>
          <a:prstGeom prst="rect">
            <a:avLst/>
          </a:prstGeom>
          <a:solidFill>
            <a:srgbClr val="E2E2E2"/>
          </a:solidFill>
          <a:ln>
            <a:noFill/>
          </a:ln>
        </p:spPr>
      </p:pic>
      <p:sp>
        <p:nvSpPr>
          <p:cNvPr id="75" name="TextBox 74"/>
          <p:cNvSpPr txBox="1"/>
          <p:nvPr/>
        </p:nvSpPr>
        <p:spPr>
          <a:xfrm>
            <a:off x="5046437" y="2978834"/>
            <a:ext cx="2246990" cy="274320"/>
          </a:xfrm>
          <a:prstGeom prst="rect">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IGCT</a:t>
            </a:r>
          </a:p>
        </p:txBody>
      </p:sp>
      <p:sp>
        <p:nvSpPr>
          <p:cNvPr id="76" name="TextBox 75"/>
          <p:cNvSpPr txBox="1"/>
          <p:nvPr/>
        </p:nvSpPr>
        <p:spPr>
          <a:xfrm>
            <a:off x="7363961" y="2978834"/>
            <a:ext cx="2246990" cy="274320"/>
          </a:xfrm>
          <a:prstGeom prst="rect">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IGCT</a:t>
            </a:r>
          </a:p>
        </p:txBody>
      </p:sp>
      <p:sp>
        <p:nvSpPr>
          <p:cNvPr id="77" name="TextBox 76"/>
          <p:cNvSpPr txBox="1"/>
          <p:nvPr/>
        </p:nvSpPr>
        <p:spPr>
          <a:xfrm>
            <a:off x="9681485" y="2978834"/>
            <a:ext cx="2246990" cy="274320"/>
          </a:xfrm>
          <a:prstGeom prst="rect">
            <a:avLst/>
          </a:prstGeom>
          <a:solidFill>
            <a:schemeClr val="tx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IGBT</a:t>
            </a:r>
          </a:p>
        </p:txBody>
      </p:sp>
      <p:sp>
        <p:nvSpPr>
          <p:cNvPr id="96" name="TextBox 95">
            <a:extLst>
              <a:ext uri="{FF2B5EF4-FFF2-40B4-BE49-F238E27FC236}">
                <a16:creationId xmlns:a16="http://schemas.microsoft.com/office/drawing/2014/main" id="{38CB46E1-1309-454D-9B7B-D5A0CC5DE4B1}"/>
              </a:ext>
            </a:extLst>
          </p:cNvPr>
          <p:cNvSpPr txBox="1"/>
          <p:nvPr/>
        </p:nvSpPr>
        <p:spPr>
          <a:xfrm>
            <a:off x="2728913" y="2978834"/>
            <a:ext cx="2246990" cy="274320"/>
          </a:xfrm>
          <a:prstGeom prst="rect">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IGBT</a:t>
            </a:r>
          </a:p>
        </p:txBody>
      </p:sp>
      <p:grpSp>
        <p:nvGrpSpPr>
          <p:cNvPr id="38" name="Group 37">
            <a:extLst>
              <a:ext uri="{FF2B5EF4-FFF2-40B4-BE49-F238E27FC236}">
                <a16:creationId xmlns:a16="http://schemas.microsoft.com/office/drawing/2014/main" id="{207B493D-0061-4261-A1DF-FE4643E2F629}"/>
              </a:ext>
            </a:extLst>
          </p:cNvPr>
          <p:cNvGrpSpPr/>
          <p:nvPr/>
        </p:nvGrpSpPr>
        <p:grpSpPr>
          <a:xfrm>
            <a:off x="5309970" y="3441015"/>
            <a:ext cx="6105630" cy="218638"/>
            <a:chOff x="3013894" y="3641652"/>
            <a:chExt cx="6105630" cy="218638"/>
          </a:xfrm>
        </p:grpSpPr>
        <p:sp>
          <p:nvSpPr>
            <p:cNvPr id="39" name="TextBox 38">
              <a:extLst>
                <a:ext uri="{FF2B5EF4-FFF2-40B4-BE49-F238E27FC236}">
                  <a16:creationId xmlns:a16="http://schemas.microsoft.com/office/drawing/2014/main" id="{ABDA669C-9342-4EB2-8CF6-B8DF4AE0CDC6}"/>
                </a:ext>
              </a:extLst>
            </p:cNvPr>
            <p:cNvSpPr txBox="1"/>
            <p:nvPr/>
          </p:nvSpPr>
          <p:spPr>
            <a:xfrm>
              <a:off x="3013894" y="3645545"/>
              <a:ext cx="1782349" cy="214745"/>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26"/>
                  </a:solidFill>
                  <a:effectLst/>
                  <a:uLnTx/>
                  <a:uFillTx/>
                  <a:latin typeface="Arial"/>
                  <a:ea typeface="+mn-ea"/>
                  <a:cs typeface="+mn-cs"/>
                </a:rPr>
                <a:t>± 20MVar ~ ± 40MVar</a:t>
              </a:r>
            </a:p>
          </p:txBody>
        </p:sp>
        <p:sp>
          <p:nvSpPr>
            <p:cNvPr id="40" name="TextBox 39">
              <a:extLst>
                <a:ext uri="{FF2B5EF4-FFF2-40B4-BE49-F238E27FC236}">
                  <a16:creationId xmlns:a16="http://schemas.microsoft.com/office/drawing/2014/main" id="{638215E8-B187-45D7-B803-23AF02BE2E0B}"/>
                </a:ext>
              </a:extLst>
            </p:cNvPr>
            <p:cNvSpPr txBox="1"/>
            <p:nvPr/>
          </p:nvSpPr>
          <p:spPr>
            <a:xfrm>
              <a:off x="5461861" y="3661377"/>
              <a:ext cx="1408338" cy="198913"/>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0026"/>
                </a:solidFill>
                <a:effectLst/>
                <a:uLnTx/>
                <a:uFillTx/>
                <a:latin typeface="Arial"/>
                <a:ea typeface="+mn-ea"/>
                <a:cs typeface="+mn-cs"/>
              </a:endParaRPr>
            </a:p>
          </p:txBody>
        </p:sp>
        <p:sp>
          <p:nvSpPr>
            <p:cNvPr id="41" name="TextBox 40">
              <a:extLst>
                <a:ext uri="{FF2B5EF4-FFF2-40B4-BE49-F238E27FC236}">
                  <a16:creationId xmlns:a16="http://schemas.microsoft.com/office/drawing/2014/main" id="{9727B2D5-9F98-4020-AA8A-BB4C4C9D8835}"/>
                </a:ext>
              </a:extLst>
            </p:cNvPr>
            <p:cNvSpPr txBox="1"/>
            <p:nvPr/>
          </p:nvSpPr>
          <p:spPr>
            <a:xfrm>
              <a:off x="7932984" y="3641652"/>
              <a:ext cx="1186540" cy="198913"/>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0026"/>
                </a:solidFill>
                <a:effectLst/>
                <a:uLnTx/>
                <a:uFillTx/>
                <a:latin typeface="Arial"/>
                <a:ea typeface="+mn-ea"/>
                <a:cs typeface="+mn-cs"/>
              </a:endParaRPr>
            </a:p>
          </p:txBody>
        </p:sp>
      </p:grpSp>
      <p:grpSp>
        <p:nvGrpSpPr>
          <p:cNvPr id="42" name="Group 41">
            <a:extLst>
              <a:ext uri="{FF2B5EF4-FFF2-40B4-BE49-F238E27FC236}">
                <a16:creationId xmlns:a16="http://schemas.microsoft.com/office/drawing/2014/main" id="{883F9512-A034-4874-8902-48188AEB88F4}"/>
              </a:ext>
            </a:extLst>
          </p:cNvPr>
          <p:cNvGrpSpPr/>
          <p:nvPr/>
        </p:nvGrpSpPr>
        <p:grpSpPr>
          <a:xfrm>
            <a:off x="7634871" y="3444706"/>
            <a:ext cx="3828204" cy="234672"/>
            <a:chOff x="3041995" y="3625618"/>
            <a:chExt cx="3828204" cy="234672"/>
          </a:xfrm>
        </p:grpSpPr>
        <p:sp>
          <p:nvSpPr>
            <p:cNvPr id="43" name="TextBox 42">
              <a:extLst>
                <a:ext uri="{FF2B5EF4-FFF2-40B4-BE49-F238E27FC236}">
                  <a16:creationId xmlns:a16="http://schemas.microsoft.com/office/drawing/2014/main" id="{AE2DCE2E-FD38-4EB7-822F-F3A563CC25A1}"/>
                </a:ext>
              </a:extLst>
            </p:cNvPr>
            <p:cNvSpPr txBox="1"/>
            <p:nvPr/>
          </p:nvSpPr>
          <p:spPr>
            <a:xfrm>
              <a:off x="3041995" y="3625618"/>
              <a:ext cx="1782349" cy="214745"/>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26"/>
                  </a:solidFill>
                  <a:effectLst/>
                  <a:uLnTx/>
                  <a:uFillTx/>
                  <a:latin typeface="Arial"/>
                  <a:ea typeface="+mn-ea"/>
                  <a:cs typeface="+mn-cs"/>
                </a:rPr>
                <a:t>± 50MVar ~ ± 125MVar</a:t>
              </a:r>
            </a:p>
          </p:txBody>
        </p:sp>
        <p:sp>
          <p:nvSpPr>
            <p:cNvPr id="44" name="TextBox 43">
              <a:extLst>
                <a:ext uri="{FF2B5EF4-FFF2-40B4-BE49-F238E27FC236}">
                  <a16:creationId xmlns:a16="http://schemas.microsoft.com/office/drawing/2014/main" id="{CB6CC4FF-FC6E-4301-9E41-DD5D2E972237}"/>
                </a:ext>
              </a:extLst>
            </p:cNvPr>
            <p:cNvSpPr txBox="1"/>
            <p:nvPr/>
          </p:nvSpPr>
          <p:spPr>
            <a:xfrm>
              <a:off x="5461861" y="3661377"/>
              <a:ext cx="1408338" cy="198913"/>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0026"/>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8DA7287C-B295-4DB8-A737-67FCAEA16097}"/>
              </a:ext>
            </a:extLst>
          </p:cNvPr>
          <p:cNvSpPr txBox="1"/>
          <p:nvPr/>
        </p:nvSpPr>
        <p:spPr>
          <a:xfrm>
            <a:off x="9959773" y="3444907"/>
            <a:ext cx="1782349" cy="214745"/>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26"/>
                </a:solidFill>
                <a:effectLst/>
                <a:uLnTx/>
                <a:uFillTx/>
                <a:latin typeface="Arial"/>
                <a:ea typeface="+mn-ea"/>
                <a:cs typeface="+mn-cs"/>
              </a:rPr>
              <a:t>± 100MVar ~ ± 425MVar</a:t>
            </a:r>
          </a:p>
        </p:txBody>
      </p:sp>
      <p:sp>
        <p:nvSpPr>
          <p:cNvPr id="48" name="TextBox 47">
            <a:extLst>
              <a:ext uri="{FF2B5EF4-FFF2-40B4-BE49-F238E27FC236}">
                <a16:creationId xmlns:a16="http://schemas.microsoft.com/office/drawing/2014/main" id="{E256833A-DA64-452B-8893-E2C7B1C515FB}"/>
              </a:ext>
            </a:extLst>
          </p:cNvPr>
          <p:cNvSpPr txBox="1"/>
          <p:nvPr/>
        </p:nvSpPr>
        <p:spPr>
          <a:xfrm>
            <a:off x="2975081" y="3429475"/>
            <a:ext cx="1782349" cy="214745"/>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26"/>
                </a:solidFill>
                <a:effectLst/>
                <a:uLnTx/>
                <a:uFillTx/>
                <a:latin typeface="Arial"/>
                <a:ea typeface="+mn-ea"/>
                <a:cs typeface="+mn-cs"/>
              </a:rPr>
              <a:t>± 3MVar ~ ± 20 </a:t>
            </a:r>
            <a:r>
              <a:rPr kumimoji="0" lang="en-US" sz="1200" b="1" i="0" u="none" strike="noStrike" kern="1200" cap="none" spc="0" normalizeH="0" baseline="0" noProof="0" dirty="0" err="1">
                <a:ln>
                  <a:noFill/>
                </a:ln>
                <a:solidFill>
                  <a:srgbClr val="FF0026"/>
                </a:solidFill>
                <a:effectLst/>
                <a:uLnTx/>
                <a:uFillTx/>
                <a:latin typeface="Arial"/>
                <a:ea typeface="+mn-ea"/>
                <a:cs typeface="+mn-cs"/>
              </a:rPr>
              <a:t>MVar</a:t>
            </a:r>
            <a:endParaRPr kumimoji="0" lang="en-US" sz="1200" b="1" i="0" u="none" strike="noStrike" kern="1200" cap="none" spc="0" normalizeH="0" baseline="0" noProof="0" dirty="0">
              <a:ln>
                <a:noFill/>
              </a:ln>
              <a:solidFill>
                <a:srgbClr val="FF0026"/>
              </a:solidFill>
              <a:effectLst/>
              <a:uLnTx/>
              <a:uFillTx/>
              <a:latin typeface="Arial"/>
              <a:ea typeface="+mn-ea"/>
              <a:cs typeface="+mn-cs"/>
            </a:endParaRPr>
          </a:p>
        </p:txBody>
      </p:sp>
      <p:pic>
        <p:nvPicPr>
          <p:cNvPr id="7" name="Picture 6" descr="Diagram&#10;&#10;Description automatically generated">
            <a:extLst>
              <a:ext uri="{FF2B5EF4-FFF2-40B4-BE49-F238E27FC236}">
                <a16:creationId xmlns:a16="http://schemas.microsoft.com/office/drawing/2014/main" id="{902B48B3-A591-470F-9D24-61AAE84875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4395" y="1224700"/>
            <a:ext cx="2859884" cy="1608685"/>
          </a:xfrm>
          <a:prstGeom prst="rect">
            <a:avLst/>
          </a:prstGeom>
        </p:spPr>
      </p:pic>
    </p:spTree>
    <p:extLst>
      <p:ext uri="{BB962C8B-B14F-4D97-AF65-F5344CB8AC3E}">
        <p14:creationId xmlns:p14="http://schemas.microsoft.com/office/powerpoint/2010/main" val="1726370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9D90B57-A3FF-49AD-B04E-675C732917C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737373"/>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84D0FF3B-E5ED-422A-865D-BC4ACDD6C9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EC536-6FE3-4540-8D85-74C58F0BF697}" type="slidenum">
              <a:rPr kumimoji="0" lang="en-US" sz="147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7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F6E66971-BDCB-4746-90DC-106DE5324C08}"/>
              </a:ext>
            </a:extLst>
          </p:cNvPr>
          <p:cNvSpPr>
            <a:spLocks noGrp="1"/>
          </p:cNvSpPr>
          <p:nvPr>
            <p:ph sz="quarter" idx="21"/>
          </p:nvPr>
        </p:nvSpPr>
        <p:spPr>
          <a:xfrm>
            <a:off x="263525" y="1367726"/>
            <a:ext cx="6915488" cy="4110440"/>
          </a:xfrm>
        </p:spPr>
        <p:txBody>
          <a:bodyPr/>
          <a:lstStyle/>
          <a:p>
            <a:r>
              <a:rPr lang="en-US" b="1" u="sng" dirty="0">
                <a:latin typeface="+mj-lt"/>
                <a:ea typeface="ABBvoice" panose="020D0603020503020204" pitchFamily="34" charset="0"/>
                <a:cs typeface="ABBvoice" panose="020D0603020503020204" pitchFamily="34" charset="0"/>
              </a:rPr>
              <a:t>EWA’s needs</a:t>
            </a:r>
          </a:p>
          <a:p>
            <a:r>
              <a:rPr lang="en-US" dirty="0">
                <a:latin typeface="+mj-lt"/>
                <a:ea typeface="ABBvoice" panose="020D0603020503020204" pitchFamily="34" charset="0"/>
                <a:cs typeface="ABBvoice" panose="020D0603020503020204" pitchFamily="34" charset="0"/>
              </a:rPr>
              <a:t>Despite improvements in the network, e.g. the introduction of a 400 kV ring system, the system is prone to voltage collapse and delayed voltage recovery, involving power station outages, excessive motor stalling and load shedding. Therefore, EWA decided to install STATCOMs to mitigate voltage instabilities and to establish reliable power supply.</a:t>
            </a:r>
          </a:p>
          <a:p>
            <a:endParaRPr lang="en-US" dirty="0">
              <a:latin typeface="+mj-lt"/>
              <a:ea typeface="ABBvoice" panose="020D0603020503020204" pitchFamily="34" charset="0"/>
              <a:cs typeface="ABBvoice" panose="020D0603020503020204" pitchFamily="34" charset="0"/>
            </a:endParaRPr>
          </a:p>
          <a:p>
            <a:r>
              <a:rPr lang="en-US" b="1" u="sng" dirty="0">
                <a:latin typeface="+mj-lt"/>
                <a:ea typeface="ABBvoice" panose="020D0603020503020204" pitchFamily="34" charset="0"/>
                <a:cs typeface="ABBvoice" panose="020D0603020503020204" pitchFamily="34" charset="0"/>
              </a:rPr>
              <a:t>HAPG’s response</a:t>
            </a:r>
          </a:p>
          <a:p>
            <a:pPr marL="285750" indent="-285750">
              <a:buFont typeface="Arial" panose="020B0604020202020204" pitchFamily="34" charset="0"/>
              <a:buChar char="•"/>
            </a:pPr>
            <a:r>
              <a:rPr lang="en-US" dirty="0">
                <a:latin typeface="+mj-lt"/>
                <a:ea typeface="ABBvoice" panose="020D0603020503020204" pitchFamily="34" charset="0"/>
                <a:cs typeface="ABBvoice" panose="020D0603020503020204" pitchFamily="34" charset="0"/>
              </a:rPr>
              <a:t>Turnkey delivery of three 220 kV STATCOMs, each rated -200/+200 Mvar</a:t>
            </a:r>
          </a:p>
          <a:p>
            <a:pPr marL="285750" indent="-285750">
              <a:buFont typeface="Arial" panose="020B0604020202020204" pitchFamily="34" charset="0"/>
              <a:buChar char="•"/>
            </a:pPr>
            <a:r>
              <a:rPr lang="en-US" dirty="0">
                <a:latin typeface="+mj-lt"/>
                <a:ea typeface="ABBvoice" panose="020D0603020503020204" pitchFamily="34" charset="0"/>
                <a:cs typeface="ABBvoice" panose="020D0603020503020204" pitchFamily="34" charset="0"/>
              </a:rPr>
              <a:t>Contract awarded in June 2021</a:t>
            </a:r>
          </a:p>
          <a:p>
            <a:pPr marL="285750" indent="-285750">
              <a:buFont typeface="Arial" panose="020B0604020202020204" pitchFamily="34" charset="0"/>
              <a:buChar char="•"/>
            </a:pPr>
            <a:r>
              <a:rPr lang="en-US" dirty="0">
                <a:latin typeface="+mj-lt"/>
                <a:ea typeface="ABBvoice" panose="020D0603020503020204" pitchFamily="34" charset="0"/>
                <a:cs typeface="ABBvoice" panose="020D0603020503020204" pitchFamily="34" charset="0"/>
              </a:rPr>
              <a:t>Less than two years delivery time</a:t>
            </a:r>
          </a:p>
          <a:p>
            <a:endParaRPr lang="en-US" dirty="0">
              <a:latin typeface="+mj-lt"/>
              <a:ea typeface="ABBvoice" panose="020D0603020503020204" pitchFamily="34" charset="0"/>
              <a:cs typeface="ABBvoice" panose="020D0603020503020204" pitchFamily="34" charset="0"/>
            </a:endParaRPr>
          </a:p>
          <a:p>
            <a:r>
              <a:rPr lang="en-US" b="1" u="sng" dirty="0">
                <a:latin typeface="+mj-lt"/>
                <a:ea typeface="ABBvoice" panose="020D0603020503020204" pitchFamily="34" charset="0"/>
                <a:cs typeface="ABBvoice" panose="020D0603020503020204" pitchFamily="34" charset="0"/>
              </a:rPr>
              <a:t>EWA’s benefits</a:t>
            </a:r>
          </a:p>
          <a:p>
            <a:pPr marL="285750" indent="-285750">
              <a:buFont typeface="Arial" panose="020B0604020202020204" pitchFamily="34" charset="0"/>
              <a:buChar char="•"/>
            </a:pPr>
            <a:r>
              <a:rPr lang="en-US" dirty="0">
                <a:latin typeface="+mj-lt"/>
                <a:ea typeface="ABBvoice" panose="020D0603020503020204" pitchFamily="34" charset="0"/>
                <a:cs typeface="ABBvoice" panose="020D0603020503020204" pitchFamily="34" charset="0"/>
              </a:rPr>
              <a:t>Fully dynamic Mvars ensuring mitigation of voltage instabilities and reliable power supply</a:t>
            </a:r>
          </a:p>
          <a:p>
            <a:pPr marL="285750" indent="-285750">
              <a:buFont typeface="Arial" panose="020B0604020202020204" pitchFamily="34" charset="0"/>
              <a:buChar char="•"/>
            </a:pPr>
            <a:r>
              <a:rPr lang="en-US" dirty="0">
                <a:latin typeface="+mj-lt"/>
              </a:rPr>
              <a:t>Unprecedented availability (&gt;99.7% guaranteed) from one-branch VSC design with embedded redundancy </a:t>
            </a:r>
          </a:p>
          <a:p>
            <a:pPr marL="285750" indent="-285750">
              <a:buFont typeface="Arial" panose="020B0604020202020204" pitchFamily="34" charset="0"/>
              <a:buChar char="•"/>
            </a:pPr>
            <a:r>
              <a:rPr lang="en-US" dirty="0">
                <a:latin typeface="+mj-lt"/>
              </a:rPr>
              <a:t>Single-branch VSC vouches for lowest maintenance and smallest footprint compared to other dynamic var solutions</a:t>
            </a:r>
          </a:p>
        </p:txBody>
      </p:sp>
      <p:sp>
        <p:nvSpPr>
          <p:cNvPr id="11" name="Title 5">
            <a:extLst>
              <a:ext uri="{FF2B5EF4-FFF2-40B4-BE49-F238E27FC236}">
                <a16:creationId xmlns:a16="http://schemas.microsoft.com/office/drawing/2014/main" id="{DC7B23AA-D196-49D1-85F9-79C50F869B8F}"/>
              </a:ext>
            </a:extLst>
          </p:cNvPr>
          <p:cNvSpPr txBox="1">
            <a:spLocks/>
          </p:cNvSpPr>
          <p:nvPr/>
        </p:nvSpPr>
        <p:spPr>
          <a:xfrm>
            <a:off x="263524" y="187199"/>
            <a:ext cx="8856000" cy="435600"/>
          </a:xfrm>
          <a:prstGeom prst="rect">
            <a:avLst/>
          </a:prstGeom>
        </p:spPr>
        <p:txBody>
          <a:bodyPr vert="horz" lIns="0" tIns="0" rIns="0" bIns="0" rtlCol="0" anchor="ctr">
            <a:noAutofit/>
          </a:bodyPr>
          <a:lstStyle>
            <a:lvl1pPr algn="l" defTabSz="914400" rtl="0" eaLnBrk="1" latinLnBrk="0" hangingPunct="1">
              <a:lnSpc>
                <a:spcPct val="95000"/>
              </a:lnSpc>
              <a:spcBef>
                <a:spcPct val="0"/>
              </a:spcBef>
              <a:buNone/>
              <a:defRPr sz="2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mj-cs"/>
              </a:rPr>
              <a:t>Manama, Riffa and Hidd STATCOMs to EWA, BH</a:t>
            </a:r>
            <a:br>
              <a:rPr kumimoji="0" lang="sv-SE" sz="2400" b="1" i="0" u="none" strike="noStrike" kern="1200" cap="none" spc="0" normalizeH="0" baseline="0" noProof="0" dirty="0">
                <a:ln>
                  <a:noFill/>
                </a:ln>
                <a:solidFill>
                  <a:prstClr val="black"/>
                </a:solidFill>
                <a:effectLst/>
                <a:uLnTx/>
                <a:uFillTx/>
                <a:latin typeface="Arial"/>
                <a:ea typeface="+mj-ea"/>
                <a:cs typeface="+mj-cs"/>
              </a:rPr>
            </a:br>
            <a:r>
              <a:rPr kumimoji="0" lang="en-US" sz="1600" b="0" i="0" u="none" strike="noStrike" kern="1200" cap="none" spc="0" normalizeH="0" baseline="0" noProof="0" dirty="0">
                <a:ln>
                  <a:noFill/>
                </a:ln>
                <a:solidFill>
                  <a:prstClr val="black"/>
                </a:solidFill>
                <a:effectLst/>
                <a:uLnTx/>
                <a:uFillTx/>
                <a:latin typeface="Arial"/>
                <a:ea typeface="+mj-ea"/>
                <a:cs typeface="+mj-cs"/>
              </a:rPr>
              <a:t>Case study</a:t>
            </a:r>
          </a:p>
        </p:txBody>
      </p:sp>
      <p:grpSp>
        <p:nvGrpSpPr>
          <p:cNvPr id="15" name="Group 14">
            <a:extLst>
              <a:ext uri="{FF2B5EF4-FFF2-40B4-BE49-F238E27FC236}">
                <a16:creationId xmlns:a16="http://schemas.microsoft.com/office/drawing/2014/main" id="{5C013A1E-4C5E-4BE8-8434-C2ED04306A12}"/>
              </a:ext>
            </a:extLst>
          </p:cNvPr>
          <p:cNvGrpSpPr/>
          <p:nvPr/>
        </p:nvGrpSpPr>
        <p:grpSpPr>
          <a:xfrm>
            <a:off x="7675760" y="1979762"/>
            <a:ext cx="3924398" cy="3780617"/>
            <a:chOff x="7675760" y="1979762"/>
            <a:chExt cx="3924398" cy="3780617"/>
          </a:xfrm>
        </p:grpSpPr>
        <p:pic>
          <p:nvPicPr>
            <p:cNvPr id="10" name="Picture 9">
              <a:extLst>
                <a:ext uri="{FF2B5EF4-FFF2-40B4-BE49-F238E27FC236}">
                  <a16:creationId xmlns:a16="http://schemas.microsoft.com/office/drawing/2014/main" id="{C4C4C9AA-D464-4BB1-ACA8-A4C8A0AF1A83}"/>
                </a:ext>
              </a:extLst>
            </p:cNvPr>
            <p:cNvPicPr>
              <a:picLocks noChangeAspect="1"/>
            </p:cNvPicPr>
            <p:nvPr/>
          </p:nvPicPr>
          <p:blipFill>
            <a:blip r:embed="rId3"/>
            <a:stretch>
              <a:fillRect/>
            </a:stretch>
          </p:blipFill>
          <p:spPr>
            <a:xfrm>
              <a:off x="7675760" y="1979762"/>
              <a:ext cx="3924398" cy="3780617"/>
            </a:xfrm>
            <a:prstGeom prst="rect">
              <a:avLst/>
            </a:prstGeom>
          </p:spPr>
        </p:pic>
        <p:sp>
          <p:nvSpPr>
            <p:cNvPr id="12" name="TextBox 11">
              <a:extLst>
                <a:ext uri="{FF2B5EF4-FFF2-40B4-BE49-F238E27FC236}">
                  <a16:creationId xmlns:a16="http://schemas.microsoft.com/office/drawing/2014/main" id="{1CB42772-00F5-4C6F-8BA8-68B465798CDA}"/>
                </a:ext>
              </a:extLst>
            </p:cNvPr>
            <p:cNvSpPr txBox="1"/>
            <p:nvPr/>
          </p:nvSpPr>
          <p:spPr>
            <a:xfrm>
              <a:off x="9685360" y="3494426"/>
              <a:ext cx="914400" cy="276367"/>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rPr>
                <a:t>Manama</a:t>
              </a:r>
              <a:endParaRPr kumimoji="0" lang="en-US" sz="1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a:ea typeface="+mn-ea"/>
                <a:cs typeface="+mn-cs"/>
              </a:endParaRPr>
            </a:p>
          </p:txBody>
        </p:sp>
        <p:sp>
          <p:nvSpPr>
            <p:cNvPr id="13" name="TextBox 12">
              <a:extLst>
                <a:ext uri="{FF2B5EF4-FFF2-40B4-BE49-F238E27FC236}">
                  <a16:creationId xmlns:a16="http://schemas.microsoft.com/office/drawing/2014/main" id="{5D52EAC7-418F-4EEA-B1D6-697D778844EF}"/>
                </a:ext>
              </a:extLst>
            </p:cNvPr>
            <p:cNvSpPr txBox="1"/>
            <p:nvPr/>
          </p:nvSpPr>
          <p:spPr>
            <a:xfrm>
              <a:off x="9685360" y="4632372"/>
              <a:ext cx="914400" cy="276367"/>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rPr>
                <a:t>Riffa</a:t>
              </a:r>
              <a:endParaRPr kumimoji="0" lang="en-US" sz="1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a:ea typeface="+mn-ea"/>
                <a:cs typeface="+mn-cs"/>
              </a:endParaRPr>
            </a:p>
          </p:txBody>
        </p:sp>
        <p:sp>
          <p:nvSpPr>
            <p:cNvPr id="14" name="TextBox 13">
              <a:extLst>
                <a:ext uri="{FF2B5EF4-FFF2-40B4-BE49-F238E27FC236}">
                  <a16:creationId xmlns:a16="http://schemas.microsoft.com/office/drawing/2014/main" id="{147D0405-7829-490B-AD87-AEA7C1B08132}"/>
                </a:ext>
              </a:extLst>
            </p:cNvPr>
            <p:cNvSpPr txBox="1"/>
            <p:nvPr/>
          </p:nvSpPr>
          <p:spPr>
            <a:xfrm>
              <a:off x="10552626" y="3012964"/>
              <a:ext cx="914400" cy="276367"/>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rPr>
                <a:t>Hidd</a:t>
              </a:r>
              <a:endParaRPr kumimoji="0" lang="en-US" sz="1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a:ea typeface="+mn-ea"/>
                <a:cs typeface="+mn-cs"/>
              </a:endParaRPr>
            </a:p>
          </p:txBody>
        </p:sp>
      </p:grpSp>
    </p:spTree>
    <p:extLst>
      <p:ext uri="{BB962C8B-B14F-4D97-AF65-F5344CB8AC3E}">
        <p14:creationId xmlns:p14="http://schemas.microsoft.com/office/powerpoint/2010/main" val="2056417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A31C90-A046-409B-B30C-5B71332FB5DD}"/>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406139FB-F554-4831-9B4B-FB0CE0F1BFB3}"/>
              </a:ext>
            </a:extLst>
          </p:cNvPr>
          <p:cNvSpPr>
            <a:spLocks noGrp="1"/>
          </p:cNvSpPr>
          <p:nvPr>
            <p:ph type="sldNum" sz="quarter" idx="12"/>
          </p:nvPr>
        </p:nvSpPr>
        <p:spPr/>
        <p:txBody>
          <a:bodyPr/>
          <a:lstStyle/>
          <a:p>
            <a:fld id="{C24EC536-6FE3-4540-8D85-74C58F0BF697}" type="slidenum">
              <a:rPr lang="en-US" smtClean="0"/>
              <a:t>12</a:t>
            </a:fld>
            <a:endParaRPr lang="en-US" dirty="0"/>
          </a:p>
        </p:txBody>
      </p:sp>
      <p:sp>
        <p:nvSpPr>
          <p:cNvPr id="4" name="Text Placeholder 3">
            <a:extLst>
              <a:ext uri="{FF2B5EF4-FFF2-40B4-BE49-F238E27FC236}">
                <a16:creationId xmlns:a16="http://schemas.microsoft.com/office/drawing/2014/main" id="{A2C18273-7031-440F-972D-BC1DDF8C8F49}"/>
              </a:ext>
            </a:extLst>
          </p:cNvPr>
          <p:cNvSpPr>
            <a:spLocks noGrp="1"/>
          </p:cNvSpPr>
          <p:nvPr>
            <p:ph type="body" sz="quarter" idx="21"/>
          </p:nvPr>
        </p:nvSpPr>
        <p:spPr/>
        <p:txBody>
          <a:bodyPr/>
          <a:lstStyle/>
          <a:p>
            <a:r>
              <a:rPr lang="en-US" dirty="0"/>
              <a:t>Dynamic Shunt Compensation</a:t>
            </a:r>
          </a:p>
        </p:txBody>
      </p:sp>
      <p:sp>
        <p:nvSpPr>
          <p:cNvPr id="5" name="Text Placeholder 4">
            <a:extLst>
              <a:ext uri="{FF2B5EF4-FFF2-40B4-BE49-F238E27FC236}">
                <a16:creationId xmlns:a16="http://schemas.microsoft.com/office/drawing/2014/main" id="{7AF52654-CE49-4C42-8DDD-9AF3272EF503}"/>
              </a:ext>
            </a:extLst>
          </p:cNvPr>
          <p:cNvSpPr>
            <a:spLocks noGrp="1"/>
          </p:cNvSpPr>
          <p:nvPr>
            <p:ph type="body" sz="quarter" idx="23"/>
          </p:nvPr>
        </p:nvSpPr>
        <p:spPr/>
        <p:txBody>
          <a:bodyPr/>
          <a:lstStyle/>
          <a:p>
            <a:r>
              <a:rPr lang="en-US"/>
              <a:t>Series Compensation</a:t>
            </a:r>
          </a:p>
        </p:txBody>
      </p:sp>
      <p:sp>
        <p:nvSpPr>
          <p:cNvPr id="6" name="Text Placeholder 5">
            <a:extLst>
              <a:ext uri="{FF2B5EF4-FFF2-40B4-BE49-F238E27FC236}">
                <a16:creationId xmlns:a16="http://schemas.microsoft.com/office/drawing/2014/main" id="{82396A70-4131-4DF5-8E54-8FBA65F8B73E}"/>
              </a:ext>
            </a:extLst>
          </p:cNvPr>
          <p:cNvSpPr>
            <a:spLocks noGrp="1"/>
          </p:cNvSpPr>
          <p:nvPr>
            <p:ph type="body" sz="quarter" idx="25"/>
          </p:nvPr>
        </p:nvSpPr>
        <p:spPr/>
        <p:txBody>
          <a:bodyPr/>
          <a:lstStyle/>
          <a:p>
            <a:r>
              <a:rPr lang="en-US" dirty="0"/>
              <a:t>Static Frequency Conversion</a:t>
            </a:r>
          </a:p>
        </p:txBody>
      </p:sp>
      <p:sp>
        <p:nvSpPr>
          <p:cNvPr id="10" name="Picture Placeholder 9">
            <a:extLst>
              <a:ext uri="{FF2B5EF4-FFF2-40B4-BE49-F238E27FC236}">
                <a16:creationId xmlns:a16="http://schemas.microsoft.com/office/drawing/2014/main" id="{1E0E1AE3-69DC-4BB0-8B61-9230D3A3528A}"/>
              </a:ext>
            </a:extLst>
          </p:cNvPr>
          <p:cNvSpPr>
            <a:spLocks noGrp="1"/>
          </p:cNvSpPr>
          <p:nvPr>
            <p:ph type="pic" sz="quarter" idx="33"/>
          </p:nvPr>
        </p:nvSpPr>
        <p:spPr/>
      </p:sp>
      <p:sp>
        <p:nvSpPr>
          <p:cNvPr id="11" name="Picture Placeholder 10">
            <a:extLst>
              <a:ext uri="{FF2B5EF4-FFF2-40B4-BE49-F238E27FC236}">
                <a16:creationId xmlns:a16="http://schemas.microsoft.com/office/drawing/2014/main" id="{12D6DF74-62C8-403B-B17F-7CB782DE8F5B}"/>
              </a:ext>
            </a:extLst>
          </p:cNvPr>
          <p:cNvSpPr>
            <a:spLocks noGrp="1"/>
          </p:cNvSpPr>
          <p:nvPr>
            <p:ph type="pic" sz="quarter" idx="34"/>
          </p:nvPr>
        </p:nvSpPr>
        <p:spPr/>
      </p:sp>
      <p:sp>
        <p:nvSpPr>
          <p:cNvPr id="12" name="Picture Placeholder 11">
            <a:extLst>
              <a:ext uri="{FF2B5EF4-FFF2-40B4-BE49-F238E27FC236}">
                <a16:creationId xmlns:a16="http://schemas.microsoft.com/office/drawing/2014/main" id="{CF8408D5-7241-4D28-AF06-231E8E9E2A50}"/>
              </a:ext>
            </a:extLst>
          </p:cNvPr>
          <p:cNvSpPr>
            <a:spLocks noGrp="1"/>
          </p:cNvSpPr>
          <p:nvPr>
            <p:ph type="pic" sz="quarter" idx="35"/>
          </p:nvPr>
        </p:nvSpPr>
        <p:spPr/>
      </p:sp>
      <p:sp>
        <p:nvSpPr>
          <p:cNvPr id="14" name="Content Placeholder 8">
            <a:extLst>
              <a:ext uri="{FF2B5EF4-FFF2-40B4-BE49-F238E27FC236}">
                <a16:creationId xmlns:a16="http://schemas.microsoft.com/office/drawing/2014/main" id="{254D2B57-013D-4464-B5A0-CF96BA776652}"/>
              </a:ext>
            </a:extLst>
          </p:cNvPr>
          <p:cNvSpPr txBox="1">
            <a:spLocks/>
          </p:cNvSpPr>
          <p:nvPr/>
        </p:nvSpPr>
        <p:spPr bwMode="gray">
          <a:xfrm>
            <a:off x="1536692" y="1985456"/>
            <a:ext cx="2426434" cy="4587236"/>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
              </a:spcBef>
              <a:buFont typeface="Arial" panose="020B0604020202020204" pitchFamily="34" charset="0"/>
              <a:buNone/>
              <a:defRPr sz="1600" b="1" kern="1200">
                <a:solidFill>
                  <a:schemeClr val="accent4"/>
                </a:solidFill>
                <a:latin typeface="+mn-lt"/>
                <a:ea typeface="+mn-ea"/>
                <a:cs typeface="+mn-cs"/>
              </a:defRPr>
            </a:lvl1pPr>
            <a:lvl2pPr marL="0" indent="0" algn="l" defTabSz="914400" rtl="0" eaLnBrk="1" latinLnBrk="0" hangingPunct="1">
              <a:lnSpc>
                <a:spcPct val="100000"/>
              </a:lnSpc>
              <a:spcBef>
                <a:spcPts val="100"/>
              </a:spcBef>
              <a:buFont typeface="Arial" panose="020B0604020202020204" pitchFamily="34" charset="0"/>
              <a:buNone/>
              <a:defRPr sz="1600" b="1" kern="1200">
                <a:solidFill>
                  <a:schemeClr val="accent4"/>
                </a:solidFill>
                <a:latin typeface="+mn-lt"/>
                <a:ea typeface="+mn-ea"/>
                <a:cs typeface="+mn-cs"/>
              </a:defRPr>
            </a:lvl2pPr>
            <a:lvl3pPr marL="0" indent="0" algn="l" defTabSz="914400" rtl="0" eaLnBrk="1" latinLnBrk="0" hangingPunct="1">
              <a:lnSpc>
                <a:spcPct val="100000"/>
              </a:lnSpc>
              <a:spcBef>
                <a:spcPts val="100"/>
              </a:spcBef>
              <a:buFont typeface="Arial" panose="020B0604020202020204" pitchFamily="34" charset="0"/>
              <a:buNone/>
              <a:defRPr sz="1600" b="1" kern="1200">
                <a:solidFill>
                  <a:schemeClr val="accent4"/>
                </a:solidFill>
                <a:latin typeface="+mn-lt"/>
                <a:ea typeface="+mn-ea"/>
                <a:cs typeface="+mn-cs"/>
              </a:defRPr>
            </a:lvl3pPr>
            <a:lvl4pPr marL="0" indent="0" algn="l" defTabSz="914400" rtl="0" eaLnBrk="1" latinLnBrk="0" hangingPunct="1">
              <a:lnSpc>
                <a:spcPct val="100000"/>
              </a:lnSpc>
              <a:spcBef>
                <a:spcPts val="100"/>
              </a:spcBef>
              <a:spcAft>
                <a:spcPts val="0"/>
              </a:spcAft>
              <a:buFont typeface="Arial" panose="020B0604020202020204" pitchFamily="34" charset="0"/>
              <a:buNone/>
              <a:defRPr sz="1600" b="1" kern="1200">
                <a:solidFill>
                  <a:schemeClr val="accent4"/>
                </a:solidFill>
                <a:latin typeface="+mn-lt"/>
                <a:ea typeface="+mn-ea"/>
                <a:cs typeface="+mn-cs"/>
              </a:defRPr>
            </a:lvl4pPr>
            <a:lvl5pPr marL="0" indent="0" algn="l" defTabSz="914400" rtl="0" eaLnBrk="1" latinLnBrk="0" hangingPunct="1">
              <a:lnSpc>
                <a:spcPct val="100000"/>
              </a:lnSpc>
              <a:spcBef>
                <a:spcPts val="100"/>
              </a:spcBef>
              <a:buFont typeface="Arial" panose="020B0604020202020204" pitchFamily="34" charset="0"/>
              <a:buNone/>
              <a:defRPr sz="1600" b="1" kern="1200">
                <a:solidFill>
                  <a:schemeClr val="accent4"/>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9pPr>
          </a:lstStyle>
          <a:p>
            <a:r>
              <a:rPr lang="en-US" sz="1200" dirty="0">
                <a:solidFill>
                  <a:schemeClr val="tx2"/>
                </a:solidFill>
              </a:rPr>
              <a:t>SVC Classic</a:t>
            </a:r>
          </a:p>
          <a:p>
            <a:pPr marL="171450" indent="-171450">
              <a:spcBef>
                <a:spcPts val="0"/>
              </a:spcBef>
              <a:buFont typeface="Arial" panose="020B0604020202020204" pitchFamily="34" charset="0"/>
              <a:buChar char="‒"/>
            </a:pPr>
            <a:r>
              <a:rPr lang="en-US" sz="1050" b="0" dirty="0">
                <a:solidFill>
                  <a:srgbClr val="000000"/>
                </a:solidFill>
              </a:rPr>
              <a:t>Improved voltage control and power quality</a:t>
            </a:r>
          </a:p>
          <a:p>
            <a:pPr marL="171450" indent="-171450">
              <a:spcBef>
                <a:spcPts val="0"/>
              </a:spcBef>
              <a:buFont typeface="Arial" panose="020B0604020202020204" pitchFamily="34" charset="0"/>
              <a:buChar char="‒"/>
            </a:pPr>
            <a:r>
              <a:rPr lang="en-US" sz="1050" b="0" dirty="0">
                <a:solidFill>
                  <a:srgbClr val="000000"/>
                </a:solidFill>
              </a:rPr>
              <a:t>Load balancing</a:t>
            </a:r>
          </a:p>
          <a:p>
            <a:pPr marL="171450" indent="-171450">
              <a:spcBef>
                <a:spcPts val="0"/>
              </a:spcBef>
              <a:buFont typeface="Arial" panose="020B0604020202020204" pitchFamily="34" charset="0"/>
              <a:buChar char="‒"/>
            </a:pPr>
            <a:r>
              <a:rPr lang="en-US" sz="1050" b="0" dirty="0">
                <a:solidFill>
                  <a:srgbClr val="000000"/>
                </a:solidFill>
              </a:rPr>
              <a:t>Flicker mitigation</a:t>
            </a:r>
          </a:p>
          <a:p>
            <a:pPr marL="171450" indent="-171450">
              <a:spcBef>
                <a:spcPts val="0"/>
              </a:spcBef>
              <a:buFont typeface="Arial" panose="020B0604020202020204" pitchFamily="34" charset="0"/>
              <a:buChar char="‒"/>
            </a:pPr>
            <a:r>
              <a:rPr lang="en-US" sz="1050" b="0" dirty="0">
                <a:solidFill>
                  <a:srgbClr val="000000"/>
                </a:solidFill>
              </a:rPr>
              <a:t>Increased productivity</a:t>
            </a:r>
            <a:br>
              <a:rPr lang="en-US" sz="1050" dirty="0">
                <a:solidFill>
                  <a:srgbClr val="000000"/>
                </a:solidFill>
              </a:rPr>
            </a:br>
            <a:endParaRPr lang="en-US" sz="1050" dirty="0">
              <a:solidFill>
                <a:srgbClr val="000000"/>
              </a:solidFill>
            </a:endParaRPr>
          </a:p>
          <a:p>
            <a:r>
              <a:rPr lang="en-US" sz="1200" dirty="0">
                <a:solidFill>
                  <a:schemeClr val="tx2"/>
                </a:solidFill>
              </a:rPr>
              <a:t>STATCOM</a:t>
            </a:r>
            <a:endParaRPr lang="en-US" dirty="0">
              <a:solidFill>
                <a:schemeClr val="tx2"/>
              </a:solidFill>
            </a:endParaRPr>
          </a:p>
          <a:p>
            <a:pPr marL="171450" indent="-171450">
              <a:spcBef>
                <a:spcPts val="0"/>
              </a:spcBef>
              <a:buFont typeface="Arial" panose="020B0604020202020204" pitchFamily="34" charset="0"/>
              <a:buChar char="‒"/>
            </a:pPr>
            <a:r>
              <a:rPr lang="en-US" sz="1050" b="0" dirty="0">
                <a:solidFill>
                  <a:srgbClr val="000000"/>
                </a:solidFill>
              </a:rPr>
              <a:t>Similar benefits as for SVC Classic</a:t>
            </a:r>
          </a:p>
          <a:p>
            <a:pPr marL="171450" indent="-171450">
              <a:spcBef>
                <a:spcPts val="0"/>
              </a:spcBef>
              <a:buFont typeface="Arial" panose="020B0604020202020204" pitchFamily="34" charset="0"/>
              <a:buChar char="‒"/>
            </a:pPr>
            <a:r>
              <a:rPr lang="en-US" sz="1050" b="0" dirty="0">
                <a:solidFill>
                  <a:srgbClr val="000000"/>
                </a:solidFill>
              </a:rPr>
              <a:t>More robust in weak grids</a:t>
            </a:r>
          </a:p>
          <a:p>
            <a:pPr marL="171450" indent="-171450">
              <a:spcBef>
                <a:spcPts val="0"/>
              </a:spcBef>
              <a:buFont typeface="Arial" panose="020B0604020202020204" pitchFamily="34" charset="0"/>
              <a:buChar char="‒"/>
            </a:pPr>
            <a:r>
              <a:rPr lang="en-US" sz="1050" b="0" dirty="0">
                <a:solidFill>
                  <a:srgbClr val="000000"/>
                </a:solidFill>
              </a:rPr>
              <a:t>Higher performance flicker mitigation</a:t>
            </a:r>
          </a:p>
          <a:p>
            <a:pPr marL="171450" indent="-171450">
              <a:spcBef>
                <a:spcPts val="0"/>
              </a:spcBef>
              <a:buFont typeface="Arial" panose="020B0604020202020204" pitchFamily="34" charset="0"/>
              <a:buChar char="‒"/>
            </a:pPr>
            <a:r>
              <a:rPr lang="en-US" sz="1050" b="0" dirty="0">
                <a:solidFill>
                  <a:srgbClr val="000000"/>
                </a:solidFill>
              </a:rPr>
              <a:t>Reduced footprint</a:t>
            </a:r>
            <a:br>
              <a:rPr lang="en-US" sz="1050" b="0" dirty="0">
                <a:solidFill>
                  <a:srgbClr val="000000"/>
                </a:solidFill>
              </a:rPr>
            </a:br>
            <a:br>
              <a:rPr lang="en-US" sz="1050" b="0" dirty="0">
                <a:solidFill>
                  <a:srgbClr val="000000"/>
                </a:solidFill>
              </a:rPr>
            </a:br>
            <a:endParaRPr lang="en-US" sz="1050" b="0" dirty="0">
              <a:solidFill>
                <a:srgbClr val="000000"/>
              </a:solidFill>
            </a:endParaRPr>
          </a:p>
          <a:p>
            <a:pPr>
              <a:spcBef>
                <a:spcPts val="0"/>
              </a:spcBef>
            </a:pPr>
            <a:r>
              <a:rPr lang="en-US" sz="1200" dirty="0">
                <a:solidFill>
                  <a:schemeClr val="tx2"/>
                </a:solidFill>
              </a:rPr>
              <a:t>Synchronous Condenser</a:t>
            </a:r>
          </a:p>
          <a:p>
            <a:pPr marL="171450" indent="-171450">
              <a:spcBef>
                <a:spcPts val="0"/>
              </a:spcBef>
              <a:buFont typeface="Arial" panose="020B0604020202020204" pitchFamily="34" charset="0"/>
              <a:buChar char="‒"/>
            </a:pPr>
            <a:r>
              <a:rPr lang="en-US" sz="1050" b="0" dirty="0">
                <a:solidFill>
                  <a:srgbClr val="000000"/>
                </a:solidFill>
              </a:rPr>
              <a:t>Increase of short circuit power</a:t>
            </a:r>
          </a:p>
          <a:p>
            <a:pPr marL="171450" indent="-171450">
              <a:spcBef>
                <a:spcPts val="0"/>
              </a:spcBef>
              <a:buFont typeface="Arial" panose="020B0604020202020204" pitchFamily="34" charset="0"/>
              <a:buChar char="‒"/>
            </a:pPr>
            <a:r>
              <a:rPr lang="en-US" sz="1050" b="0" dirty="0">
                <a:solidFill>
                  <a:srgbClr val="000000"/>
                </a:solidFill>
              </a:rPr>
              <a:t>Increased network inertia</a:t>
            </a:r>
          </a:p>
          <a:p>
            <a:pPr marL="171450" indent="-171450">
              <a:spcBef>
                <a:spcPts val="0"/>
              </a:spcBef>
              <a:buFont typeface="Arial" panose="020B0604020202020204" pitchFamily="34" charset="0"/>
              <a:buChar char="‒"/>
            </a:pPr>
            <a:r>
              <a:rPr lang="en-US" sz="1050" b="0" dirty="0">
                <a:solidFill>
                  <a:srgbClr val="000000"/>
                </a:solidFill>
              </a:rPr>
              <a:t>Voltage fluctuation damping</a:t>
            </a:r>
            <a:br>
              <a:rPr lang="en-US" sz="1050" b="0" dirty="0">
                <a:solidFill>
                  <a:srgbClr val="000000"/>
                </a:solidFill>
              </a:rPr>
            </a:br>
            <a:r>
              <a:rPr lang="en-US" sz="1050" b="0" dirty="0">
                <a:solidFill>
                  <a:srgbClr val="000000"/>
                </a:solidFill>
              </a:rPr>
              <a:t>(+/- Mvar control)</a:t>
            </a:r>
            <a:br>
              <a:rPr lang="en-US" sz="1050" b="0" dirty="0">
                <a:solidFill>
                  <a:srgbClr val="000000"/>
                </a:solidFill>
              </a:rPr>
            </a:br>
            <a:endParaRPr lang="en-US" sz="1050" b="0" dirty="0">
              <a:solidFill>
                <a:srgbClr val="000000"/>
              </a:solidFill>
            </a:endParaRPr>
          </a:p>
          <a:p>
            <a:pPr marL="171450" indent="-171450">
              <a:spcBef>
                <a:spcPts val="0"/>
              </a:spcBef>
              <a:buFont typeface="Arial" panose="020B0604020202020204" pitchFamily="34" charset="0"/>
              <a:buChar char="‒"/>
            </a:pPr>
            <a:endParaRPr lang="en-US" sz="1050" b="0" dirty="0">
              <a:solidFill>
                <a:srgbClr val="000000"/>
              </a:solidFill>
            </a:endParaRPr>
          </a:p>
          <a:p>
            <a:r>
              <a:rPr lang="en-US" sz="1200" dirty="0">
                <a:solidFill>
                  <a:schemeClr val="tx2"/>
                </a:solidFill>
              </a:rPr>
              <a:t>E-STATCOM</a:t>
            </a:r>
          </a:p>
          <a:p>
            <a:pPr marL="171450" indent="-171450">
              <a:spcBef>
                <a:spcPts val="0"/>
              </a:spcBef>
              <a:buFont typeface="Arial" panose="020B0604020202020204" pitchFamily="34" charset="0"/>
              <a:buChar char="‒"/>
            </a:pPr>
            <a:r>
              <a:rPr lang="en-US" sz="1050" b="0" dirty="0">
                <a:solidFill>
                  <a:srgbClr val="000000"/>
                </a:solidFill>
              </a:rPr>
              <a:t>Similar benefits as for STATCOM</a:t>
            </a:r>
          </a:p>
          <a:p>
            <a:pPr marL="171450" indent="-171450">
              <a:spcBef>
                <a:spcPts val="0"/>
              </a:spcBef>
              <a:buFont typeface="Arial" panose="020B0604020202020204" pitchFamily="34" charset="0"/>
              <a:buChar char="‒"/>
            </a:pPr>
            <a:r>
              <a:rPr lang="en-US" sz="1050" b="0" dirty="0">
                <a:solidFill>
                  <a:srgbClr val="000000"/>
                </a:solidFill>
              </a:rPr>
              <a:t>Increased network inertia</a:t>
            </a:r>
          </a:p>
          <a:p>
            <a:pPr marL="171450" indent="-171450">
              <a:spcBef>
                <a:spcPts val="0"/>
              </a:spcBef>
              <a:buFont typeface="Arial" panose="020B0604020202020204" pitchFamily="34" charset="0"/>
              <a:buChar char="‒"/>
            </a:pPr>
            <a:r>
              <a:rPr lang="en-US" sz="1050" b="0" dirty="0">
                <a:solidFill>
                  <a:srgbClr val="000000"/>
                </a:solidFill>
              </a:rPr>
              <a:t>Increase of short circuit power</a:t>
            </a:r>
          </a:p>
          <a:p>
            <a:endParaRPr lang="en-US" dirty="0"/>
          </a:p>
        </p:txBody>
      </p:sp>
      <p:pic>
        <p:nvPicPr>
          <p:cNvPr id="15" name="Kuva 4">
            <a:extLst>
              <a:ext uri="{FF2B5EF4-FFF2-40B4-BE49-F238E27FC236}">
                <a16:creationId xmlns:a16="http://schemas.microsoft.com/office/drawing/2014/main" id="{E0FDF2DC-9358-4D70-9DDD-D819E0F67B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78" t="3692" r="12060" b="5229"/>
          <a:stretch/>
        </p:blipFill>
        <p:spPr>
          <a:xfrm>
            <a:off x="272229" y="4307764"/>
            <a:ext cx="1173703" cy="969163"/>
          </a:xfrm>
          <a:prstGeom prst="rect">
            <a:avLst/>
          </a:prstGeom>
        </p:spPr>
      </p:pic>
      <p:pic>
        <p:nvPicPr>
          <p:cNvPr id="16" name="Picture 4">
            <a:extLst>
              <a:ext uri="{FF2B5EF4-FFF2-40B4-BE49-F238E27FC236}">
                <a16:creationId xmlns:a16="http://schemas.microsoft.com/office/drawing/2014/main" id="{87259ACE-EAF9-4801-8935-E8823C25E9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84"/>
          <a:stretch/>
        </p:blipFill>
        <p:spPr bwMode="auto">
          <a:xfrm>
            <a:off x="274640" y="2009913"/>
            <a:ext cx="1188303" cy="950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8719E479-A965-4FCB-AC7B-238FCB3465A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1" t="299" r="13638" b="2553"/>
          <a:stretch/>
        </p:blipFill>
        <p:spPr bwMode="auto">
          <a:xfrm>
            <a:off x="270515" y="3158118"/>
            <a:ext cx="1169723" cy="9448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Content Placeholder 6">
            <a:extLst>
              <a:ext uri="{FF2B5EF4-FFF2-40B4-BE49-F238E27FC236}">
                <a16:creationId xmlns:a16="http://schemas.microsoft.com/office/drawing/2014/main" id="{E0CFB786-9B1C-4B94-AC53-B2D23DBEF3BF}"/>
              </a:ext>
            </a:extLst>
          </p:cNvPr>
          <p:cNvSpPr txBox="1">
            <a:spLocks/>
          </p:cNvSpPr>
          <p:nvPr/>
        </p:nvSpPr>
        <p:spPr bwMode="gray">
          <a:xfrm>
            <a:off x="5523618" y="1985456"/>
            <a:ext cx="2363564" cy="359493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
              </a:spcBef>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100000"/>
              </a:lnSpc>
              <a:spcBef>
                <a:spcPts val="100"/>
              </a:spcBef>
              <a:buFont typeface="Arial" panose="020B0604020202020204" pitchFamily="34" charset="0"/>
              <a:buNone/>
              <a:defRPr sz="1600" b="1" kern="1200">
                <a:solidFill>
                  <a:schemeClr val="tx1"/>
                </a:solidFill>
                <a:latin typeface="+mn-lt"/>
                <a:ea typeface="+mn-ea"/>
                <a:cs typeface="+mn-cs"/>
              </a:defRPr>
            </a:lvl2pPr>
            <a:lvl3pPr marL="0" indent="0" algn="l" defTabSz="914400" rtl="0" eaLnBrk="1" latinLnBrk="0" hangingPunct="1">
              <a:lnSpc>
                <a:spcPct val="100000"/>
              </a:lnSpc>
              <a:spcBef>
                <a:spcPts val="100"/>
              </a:spcBef>
              <a:buFont typeface="Arial" panose="020B0604020202020204" pitchFamily="34" charset="0"/>
              <a:buNone/>
              <a:defRPr sz="1600" b="1" kern="1200">
                <a:solidFill>
                  <a:schemeClr val="tx1"/>
                </a:solidFill>
                <a:latin typeface="+mn-lt"/>
                <a:ea typeface="+mn-ea"/>
                <a:cs typeface="+mn-cs"/>
              </a:defRPr>
            </a:lvl3pPr>
            <a:lvl4pPr marL="0" indent="0" algn="l" defTabSz="914400" rtl="0" eaLnBrk="1" latinLnBrk="0" hangingPunct="1">
              <a:lnSpc>
                <a:spcPct val="100000"/>
              </a:lnSpc>
              <a:spcBef>
                <a:spcPts val="100"/>
              </a:spcBef>
              <a:spcAft>
                <a:spcPts val="0"/>
              </a:spcAft>
              <a:buFont typeface="Arial" panose="020B0604020202020204" pitchFamily="34" charset="0"/>
              <a:buNone/>
              <a:defRPr sz="1600" b="1" kern="1200">
                <a:solidFill>
                  <a:schemeClr val="tx1"/>
                </a:solidFill>
                <a:latin typeface="+mn-lt"/>
                <a:ea typeface="+mn-ea"/>
                <a:cs typeface="+mn-cs"/>
              </a:defRPr>
            </a:lvl4pPr>
            <a:lvl5pPr marL="0" indent="0" algn="l" defTabSz="914400" rtl="0" eaLnBrk="1" latinLnBrk="0" hangingPunct="1">
              <a:lnSpc>
                <a:spcPct val="100000"/>
              </a:lnSpc>
              <a:spcBef>
                <a:spcPts val="100"/>
              </a:spcBef>
              <a:buFont typeface="Arial" panose="020B0604020202020204" pitchFamily="34" charset="0"/>
              <a:buNone/>
              <a:defRPr sz="1600" b="1"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9pPr>
          </a:lstStyle>
          <a:p>
            <a:r>
              <a:rPr lang="en-US" sz="1200" dirty="0">
                <a:solidFill>
                  <a:schemeClr val="tx2"/>
                </a:solidFill>
              </a:rPr>
              <a:t>Fixed Series Compensation</a:t>
            </a:r>
          </a:p>
          <a:p>
            <a:pPr marL="171450" indent="-171450">
              <a:spcBef>
                <a:spcPts val="0"/>
              </a:spcBef>
              <a:buFont typeface="Arial" panose="020B0604020202020204" pitchFamily="34" charset="0"/>
              <a:buChar char="‒"/>
            </a:pPr>
            <a:r>
              <a:rPr lang="en-US" sz="1050" b="0" dirty="0">
                <a:solidFill>
                  <a:srgbClr val="000000"/>
                </a:solidFill>
              </a:rPr>
              <a:t>Increased power transfer capability</a:t>
            </a:r>
          </a:p>
          <a:p>
            <a:pPr marL="171450" indent="-171450">
              <a:spcBef>
                <a:spcPts val="0"/>
              </a:spcBef>
              <a:buFont typeface="Arial" panose="020B0604020202020204" pitchFamily="34" charset="0"/>
              <a:buChar char="‒"/>
            </a:pPr>
            <a:r>
              <a:rPr lang="en-US" sz="1050" b="0" dirty="0">
                <a:solidFill>
                  <a:srgbClr val="000000"/>
                </a:solidFill>
              </a:rPr>
              <a:t>Improved voltage and transient stability</a:t>
            </a:r>
          </a:p>
          <a:p>
            <a:pPr marL="171450" indent="-171450">
              <a:spcBef>
                <a:spcPts val="0"/>
              </a:spcBef>
              <a:buFont typeface="Arial" panose="020B0604020202020204" pitchFamily="34" charset="0"/>
              <a:buChar char="‒"/>
            </a:pPr>
            <a:r>
              <a:rPr lang="en-US" sz="1050" b="0" dirty="0">
                <a:solidFill>
                  <a:srgbClr val="000000"/>
                </a:solidFill>
              </a:rPr>
              <a:t>Improved voltage profile along the line</a:t>
            </a:r>
            <a:br>
              <a:rPr lang="en-US" sz="1050" b="0" dirty="0">
                <a:solidFill>
                  <a:srgbClr val="000000"/>
                </a:solidFill>
              </a:rPr>
            </a:br>
            <a:endParaRPr lang="en-US" sz="1050" b="0" dirty="0">
              <a:solidFill>
                <a:srgbClr val="000000"/>
              </a:solidFill>
            </a:endParaRPr>
          </a:p>
          <a:p>
            <a:pPr>
              <a:spcBef>
                <a:spcPts val="0"/>
              </a:spcBef>
            </a:pPr>
            <a:r>
              <a:rPr lang="en-US" sz="1200" dirty="0">
                <a:solidFill>
                  <a:schemeClr val="tx2"/>
                </a:solidFill>
              </a:rPr>
              <a:t>Thyristor Controlled Series Compensation (TCSC)</a:t>
            </a:r>
          </a:p>
          <a:p>
            <a:pPr marL="171450" indent="-171450">
              <a:spcBef>
                <a:spcPts val="0"/>
              </a:spcBef>
              <a:buFont typeface="Arial" panose="020B0604020202020204" pitchFamily="34" charset="0"/>
              <a:buChar char="‒"/>
            </a:pPr>
            <a:r>
              <a:rPr lang="en-US" sz="1050" b="0" dirty="0">
                <a:solidFill>
                  <a:srgbClr val="000000"/>
                </a:solidFill>
              </a:rPr>
              <a:t>Power oscillation damping (POD)</a:t>
            </a:r>
          </a:p>
          <a:p>
            <a:pPr marL="171450" indent="-171450">
              <a:spcBef>
                <a:spcPts val="0"/>
              </a:spcBef>
              <a:buFont typeface="Arial" panose="020B0604020202020204" pitchFamily="34" charset="0"/>
              <a:buChar char="‒"/>
            </a:pPr>
            <a:r>
              <a:rPr lang="en-US" sz="1050" b="0" dirty="0">
                <a:solidFill>
                  <a:srgbClr val="000000"/>
                </a:solidFill>
              </a:rPr>
              <a:t>Inherent immunity against sub synchronous resonance (SSR)</a:t>
            </a:r>
          </a:p>
          <a:p>
            <a:pPr marL="171450" indent="-171450">
              <a:spcBef>
                <a:spcPts val="0"/>
              </a:spcBef>
              <a:buFont typeface="Arial" panose="020B0604020202020204" pitchFamily="34" charset="0"/>
              <a:buChar char="‒"/>
            </a:pPr>
            <a:r>
              <a:rPr lang="en-US" sz="1050" b="0" dirty="0">
                <a:solidFill>
                  <a:srgbClr val="000000"/>
                </a:solidFill>
              </a:rPr>
              <a:t>Dynamic power flow control</a:t>
            </a:r>
            <a:br>
              <a:rPr lang="en-US" sz="1050" b="0" dirty="0">
                <a:solidFill>
                  <a:srgbClr val="000000"/>
                </a:solidFill>
              </a:rPr>
            </a:br>
            <a:endParaRPr lang="en-US" sz="1050" dirty="0"/>
          </a:p>
          <a:p>
            <a:r>
              <a:rPr lang="en-US" sz="1200" dirty="0">
                <a:solidFill>
                  <a:schemeClr val="tx2"/>
                </a:solidFill>
              </a:rPr>
              <a:t>Series Reactors</a:t>
            </a:r>
          </a:p>
          <a:p>
            <a:pPr marL="171450" indent="-171450">
              <a:spcBef>
                <a:spcPts val="0"/>
              </a:spcBef>
              <a:buFont typeface="Arial" panose="020B0604020202020204" pitchFamily="34" charset="0"/>
              <a:buChar char="‒"/>
            </a:pPr>
            <a:r>
              <a:rPr lang="en-US" sz="1050" b="0" dirty="0">
                <a:solidFill>
                  <a:srgbClr val="000000"/>
                </a:solidFill>
              </a:rPr>
              <a:t>Short-circuit current limiter</a:t>
            </a:r>
          </a:p>
          <a:p>
            <a:pPr marL="171450" indent="-171450">
              <a:spcBef>
                <a:spcPts val="0"/>
              </a:spcBef>
              <a:buFont typeface="Arial" panose="020B0604020202020204" pitchFamily="34" charset="0"/>
              <a:buChar char="‒"/>
            </a:pPr>
            <a:r>
              <a:rPr lang="en-US" sz="1050" b="0" dirty="0">
                <a:solidFill>
                  <a:srgbClr val="000000"/>
                </a:solidFill>
              </a:rPr>
              <a:t>Power flow control</a:t>
            </a:r>
          </a:p>
          <a:p>
            <a:endParaRPr lang="en-US" dirty="0"/>
          </a:p>
          <a:p>
            <a:endParaRPr lang="en-US" dirty="0"/>
          </a:p>
        </p:txBody>
      </p:sp>
      <p:pic>
        <p:nvPicPr>
          <p:cNvPr id="19" name="Picture 18">
            <a:extLst>
              <a:ext uri="{FF2B5EF4-FFF2-40B4-BE49-F238E27FC236}">
                <a16:creationId xmlns:a16="http://schemas.microsoft.com/office/drawing/2014/main" id="{EA14DA8E-F443-4B62-98F3-71FB7F2C05E7}"/>
              </a:ext>
            </a:extLst>
          </p:cNvPr>
          <p:cNvPicPr>
            <a:picLocks noChangeAspect="1"/>
          </p:cNvPicPr>
          <p:nvPr/>
        </p:nvPicPr>
        <p:blipFill rotWithShape="1">
          <a:blip r:embed="rId6"/>
          <a:srcRect l="-253" t="12159" r="568" b="-819"/>
          <a:stretch/>
        </p:blipFill>
        <p:spPr>
          <a:xfrm>
            <a:off x="4243085" y="2018108"/>
            <a:ext cx="1180758" cy="967707"/>
          </a:xfrm>
          <a:prstGeom prst="rect">
            <a:avLst/>
          </a:prstGeom>
        </p:spPr>
      </p:pic>
      <p:pic>
        <p:nvPicPr>
          <p:cNvPr id="20" name="Picture 19">
            <a:extLst>
              <a:ext uri="{FF2B5EF4-FFF2-40B4-BE49-F238E27FC236}">
                <a16:creationId xmlns:a16="http://schemas.microsoft.com/office/drawing/2014/main" id="{7FE08348-0FA7-40CB-A523-A7E6A770B249}"/>
              </a:ext>
            </a:extLst>
          </p:cNvPr>
          <p:cNvPicPr>
            <a:picLocks noChangeAspect="1"/>
          </p:cNvPicPr>
          <p:nvPr/>
        </p:nvPicPr>
        <p:blipFill rotWithShape="1">
          <a:blip r:embed="rId7"/>
          <a:srcRect l="4494" t="1285" r="662" b="-330"/>
          <a:stretch/>
        </p:blipFill>
        <p:spPr>
          <a:xfrm>
            <a:off x="4243085" y="3182065"/>
            <a:ext cx="1180758" cy="944800"/>
          </a:xfrm>
          <a:prstGeom prst="rect">
            <a:avLst/>
          </a:prstGeom>
        </p:spPr>
      </p:pic>
      <p:pic>
        <p:nvPicPr>
          <p:cNvPr id="21" name="Picture 20">
            <a:extLst>
              <a:ext uri="{FF2B5EF4-FFF2-40B4-BE49-F238E27FC236}">
                <a16:creationId xmlns:a16="http://schemas.microsoft.com/office/drawing/2014/main" id="{A3E9BFF4-587B-4B72-A6F1-9407BFFE2646}"/>
              </a:ext>
            </a:extLst>
          </p:cNvPr>
          <p:cNvPicPr>
            <a:picLocks noChangeAspect="1"/>
          </p:cNvPicPr>
          <p:nvPr/>
        </p:nvPicPr>
        <p:blipFill rotWithShape="1">
          <a:blip r:embed="rId8"/>
          <a:srcRect l="49139" r="-1"/>
          <a:stretch/>
        </p:blipFill>
        <p:spPr>
          <a:xfrm>
            <a:off x="4243085" y="4311890"/>
            <a:ext cx="1193256" cy="965251"/>
          </a:xfrm>
          <a:prstGeom prst="rect">
            <a:avLst/>
          </a:prstGeom>
        </p:spPr>
      </p:pic>
      <p:sp>
        <p:nvSpPr>
          <p:cNvPr id="22" name="Content Placeholder 10">
            <a:extLst>
              <a:ext uri="{FF2B5EF4-FFF2-40B4-BE49-F238E27FC236}">
                <a16:creationId xmlns:a16="http://schemas.microsoft.com/office/drawing/2014/main" id="{074A1843-FEC8-42D3-96ED-CD238BDC964D}"/>
              </a:ext>
            </a:extLst>
          </p:cNvPr>
          <p:cNvSpPr txBox="1">
            <a:spLocks/>
          </p:cNvSpPr>
          <p:nvPr/>
        </p:nvSpPr>
        <p:spPr bwMode="gray">
          <a:xfrm>
            <a:off x="9542216" y="1986658"/>
            <a:ext cx="2350232" cy="3594931"/>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4pPr>
            <a:lvl5pPr marL="18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200" b="1" dirty="0">
                <a:solidFill>
                  <a:schemeClr val="tx2"/>
                </a:solidFill>
              </a:rPr>
              <a:t>Rail Static Frequency Converter (SFC)</a:t>
            </a:r>
          </a:p>
          <a:p>
            <a:pPr defTabSz="913760">
              <a:spcBef>
                <a:spcPts val="0"/>
              </a:spcBef>
              <a:defRPr/>
            </a:pPr>
            <a:r>
              <a:rPr lang="en-US" sz="1050" dirty="0">
                <a:solidFill>
                  <a:srgbClr val="000000"/>
                </a:solidFill>
              </a:rPr>
              <a:t>Active power in-feeding 3 phases-1 phase to 16,7/25Hz, 50/60 Hz </a:t>
            </a:r>
          </a:p>
          <a:p>
            <a:pPr marL="171450" indent="-171450" defTabSz="913760">
              <a:spcBef>
                <a:spcPts val="0"/>
              </a:spcBef>
              <a:buFont typeface="Arial" panose="020B0604020202020204" pitchFamily="34" charset="0"/>
              <a:buChar char="‒"/>
              <a:defRPr/>
            </a:pPr>
            <a:r>
              <a:rPr lang="en-US" sz="1050" dirty="0">
                <a:solidFill>
                  <a:srgbClr val="000000"/>
                </a:solidFill>
              </a:rPr>
              <a:t>Full decoupling of grids</a:t>
            </a:r>
          </a:p>
          <a:p>
            <a:pPr marL="171450" indent="-171450" defTabSz="913760">
              <a:spcBef>
                <a:spcPts val="0"/>
              </a:spcBef>
              <a:buFont typeface="Arial" panose="020B0604020202020204" pitchFamily="34" charset="0"/>
              <a:buChar char="‒"/>
              <a:defRPr/>
            </a:pPr>
            <a:r>
              <a:rPr lang="en-US" sz="1050" dirty="0">
                <a:solidFill>
                  <a:srgbClr val="000000"/>
                </a:solidFill>
              </a:rPr>
              <a:t>Independent, fast control of frequency, voltage, active and reactive power on both sides</a:t>
            </a:r>
          </a:p>
          <a:p>
            <a:pPr marL="171450" indent="-171450" defTabSz="913760">
              <a:spcBef>
                <a:spcPts val="0"/>
              </a:spcBef>
              <a:buFont typeface="Arial" panose="020B0604020202020204" pitchFamily="34" charset="0"/>
              <a:buChar char="‒"/>
              <a:defRPr/>
            </a:pPr>
            <a:r>
              <a:rPr lang="en-US" sz="1050" dirty="0">
                <a:solidFill>
                  <a:srgbClr val="000000"/>
                </a:solidFill>
              </a:rPr>
              <a:t>Connection to weak grids</a:t>
            </a:r>
            <a:endParaRPr lang="en-US" sz="1050" dirty="0"/>
          </a:p>
        </p:txBody>
      </p:sp>
      <p:pic>
        <p:nvPicPr>
          <p:cNvPr id="23" name="Picture 22">
            <a:extLst>
              <a:ext uri="{FF2B5EF4-FFF2-40B4-BE49-F238E27FC236}">
                <a16:creationId xmlns:a16="http://schemas.microsoft.com/office/drawing/2014/main" id="{9979BB89-21AE-41B0-9A45-E27791ACC141}"/>
              </a:ext>
            </a:extLst>
          </p:cNvPr>
          <p:cNvPicPr>
            <a:picLocks noChangeAspect="1"/>
          </p:cNvPicPr>
          <p:nvPr/>
        </p:nvPicPr>
        <p:blipFill rotWithShape="1">
          <a:blip r:embed="rId9"/>
          <a:srcRect l="2577" t="2316" r="2974" b="2"/>
          <a:stretch/>
        </p:blipFill>
        <p:spPr>
          <a:xfrm>
            <a:off x="8249249" y="2023793"/>
            <a:ext cx="1193097" cy="975422"/>
          </a:xfrm>
          <a:prstGeom prst="rect">
            <a:avLst/>
          </a:prstGeom>
        </p:spPr>
      </p:pic>
      <p:sp>
        <p:nvSpPr>
          <p:cNvPr id="25" name="Title 5">
            <a:extLst>
              <a:ext uri="{FF2B5EF4-FFF2-40B4-BE49-F238E27FC236}">
                <a16:creationId xmlns:a16="http://schemas.microsoft.com/office/drawing/2014/main" id="{C668BF5D-2650-48DD-B6C9-AC245CE34A4F}"/>
              </a:ext>
            </a:extLst>
          </p:cNvPr>
          <p:cNvSpPr txBox="1">
            <a:spLocks/>
          </p:cNvSpPr>
          <p:nvPr/>
        </p:nvSpPr>
        <p:spPr>
          <a:xfrm>
            <a:off x="263524" y="187199"/>
            <a:ext cx="8856000" cy="435600"/>
          </a:xfrm>
          <a:prstGeom prst="rect">
            <a:avLst/>
          </a:prstGeom>
        </p:spPr>
        <p:txBody>
          <a:bodyPr vert="horz" lIns="0" tIns="0" rIns="0" bIns="0" rtlCol="0" anchor="ctr">
            <a:noAutofit/>
          </a:bodyPr>
          <a:lstStyle>
            <a:lvl1pPr algn="l" defTabSz="914400" rtl="0" eaLnBrk="1" latinLnBrk="0" hangingPunct="1">
              <a:lnSpc>
                <a:spcPct val="95000"/>
              </a:lnSpc>
              <a:spcBef>
                <a:spcPct val="0"/>
              </a:spcBef>
              <a:buNone/>
              <a:defRPr sz="2400" b="1" kern="1200">
                <a:solidFill>
                  <a:schemeClr val="tx1"/>
                </a:solidFill>
                <a:latin typeface="+mj-lt"/>
                <a:ea typeface="+mj-ea"/>
                <a:cs typeface="+mj-cs"/>
              </a:defRPr>
            </a:lvl1pPr>
          </a:lstStyle>
          <a:p>
            <a:r>
              <a:rPr lang="en-US" dirty="0"/>
              <a:t>Power Quality – FACTS</a:t>
            </a:r>
            <a:br>
              <a:rPr lang="sv-SE" dirty="0"/>
            </a:br>
            <a:r>
              <a:rPr lang="en-US" sz="1600" b="0" dirty="0"/>
              <a:t>Portfolio</a:t>
            </a:r>
          </a:p>
        </p:txBody>
      </p:sp>
      <p:pic>
        <p:nvPicPr>
          <p:cNvPr id="26" name="Kuva 4">
            <a:extLst>
              <a:ext uri="{FF2B5EF4-FFF2-40B4-BE49-F238E27FC236}">
                <a16:creationId xmlns:a16="http://schemas.microsoft.com/office/drawing/2014/main" id="{13424B01-59BD-49AC-98F0-226E8F2007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78" t="3692" r="12060" b="5229"/>
          <a:stretch/>
        </p:blipFill>
        <p:spPr>
          <a:xfrm>
            <a:off x="267873" y="5479078"/>
            <a:ext cx="1173703" cy="969163"/>
          </a:xfrm>
          <a:prstGeom prst="rect">
            <a:avLst/>
          </a:prstGeom>
        </p:spPr>
      </p:pic>
      <p:pic>
        <p:nvPicPr>
          <p:cNvPr id="27" name="Picture 26" descr="Diagram, engineering drawing&#10;&#10;Description automatically generated">
            <a:extLst>
              <a:ext uri="{FF2B5EF4-FFF2-40B4-BE49-F238E27FC236}">
                <a16:creationId xmlns:a16="http://schemas.microsoft.com/office/drawing/2014/main" id="{5E5AF4CD-CD53-46B2-85EF-568AD36D0082}"/>
              </a:ext>
            </a:extLst>
          </p:cNvPr>
          <p:cNvPicPr>
            <a:picLocks noChangeAspect="1"/>
          </p:cNvPicPr>
          <p:nvPr/>
        </p:nvPicPr>
        <p:blipFill rotWithShape="1">
          <a:blip r:embed="rId10">
            <a:extLst>
              <a:ext uri="{28A0092B-C50C-407E-A947-70E740481C1C}">
                <a14:useLocalDpi xmlns:a14="http://schemas.microsoft.com/office/drawing/2010/main" val="0"/>
              </a:ext>
            </a:extLst>
          </a:blip>
          <a:srcRect l="7647" r="11654" b="2593"/>
          <a:stretch/>
        </p:blipFill>
        <p:spPr>
          <a:xfrm>
            <a:off x="270515" y="5484517"/>
            <a:ext cx="1169723" cy="963724"/>
          </a:xfrm>
          <a:prstGeom prst="rect">
            <a:avLst/>
          </a:prstGeom>
          <a:ln w="3175">
            <a:solidFill>
              <a:schemeClr val="tx1"/>
            </a:solidFill>
          </a:ln>
        </p:spPr>
      </p:pic>
      <p:sp>
        <p:nvSpPr>
          <p:cNvPr id="24" name="Rectangle: Rounded Corners 23">
            <a:extLst>
              <a:ext uri="{FF2B5EF4-FFF2-40B4-BE49-F238E27FC236}">
                <a16:creationId xmlns:a16="http://schemas.microsoft.com/office/drawing/2014/main" id="{945489B0-0907-4326-81DB-648DB0CBB3F4}"/>
              </a:ext>
            </a:extLst>
          </p:cNvPr>
          <p:cNvSpPr/>
          <p:nvPr/>
        </p:nvSpPr>
        <p:spPr>
          <a:xfrm>
            <a:off x="99588" y="5381590"/>
            <a:ext cx="3956364" cy="1174009"/>
          </a:xfrm>
          <a:prstGeom prst="roundRect">
            <a:avLst>
              <a:gd name="adj" fmla="val 6598"/>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dirty="0" err="1">
              <a:solidFill>
                <a:schemeClr val="tx1"/>
              </a:solidFill>
            </a:endParaRPr>
          </a:p>
        </p:txBody>
      </p:sp>
    </p:spTree>
    <p:extLst>
      <p:ext uri="{BB962C8B-B14F-4D97-AF65-F5344CB8AC3E}">
        <p14:creationId xmlns:p14="http://schemas.microsoft.com/office/powerpoint/2010/main" val="370556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ED8A279-1378-4025-8FFA-3AA009AE4E18}"/>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67C28B32-7BE7-4448-B32E-CD1BEB1FCDEC}"/>
              </a:ext>
            </a:extLst>
          </p:cNvPr>
          <p:cNvSpPr>
            <a:spLocks noGrp="1"/>
          </p:cNvSpPr>
          <p:nvPr>
            <p:ph type="sldNum" sz="quarter" idx="12"/>
          </p:nvPr>
        </p:nvSpPr>
        <p:spPr/>
        <p:txBody>
          <a:bodyPr/>
          <a:lstStyle/>
          <a:p>
            <a:fld id="{C24EC536-6FE3-4540-8D85-74C58F0BF697}" type="slidenum">
              <a:rPr lang="en-US" smtClean="0"/>
              <a:t>13</a:t>
            </a:fld>
            <a:endParaRPr lang="en-US" dirty="0"/>
          </a:p>
        </p:txBody>
      </p:sp>
      <p:sp>
        <p:nvSpPr>
          <p:cNvPr id="4" name="Content Placeholder 3">
            <a:extLst>
              <a:ext uri="{FF2B5EF4-FFF2-40B4-BE49-F238E27FC236}">
                <a16:creationId xmlns:a16="http://schemas.microsoft.com/office/drawing/2014/main" id="{0DE47A1A-6B2A-43C5-81DE-1FD8CB9A86B7}"/>
              </a:ext>
            </a:extLst>
          </p:cNvPr>
          <p:cNvSpPr>
            <a:spLocks noGrp="1"/>
          </p:cNvSpPr>
          <p:nvPr>
            <p:ph sz="quarter" idx="21"/>
          </p:nvPr>
        </p:nvSpPr>
        <p:spPr>
          <a:xfrm>
            <a:off x="263525" y="1484462"/>
            <a:ext cx="5832475" cy="2403957"/>
          </a:xfrm>
        </p:spPr>
        <p:txBody>
          <a:bodyPr/>
          <a:lstStyle/>
          <a:p>
            <a:pPr marL="285750" indent="-285750" fontAlgn="base">
              <a:buFont typeface="Arial" panose="020B0604020202020204" pitchFamily="34" charset="0"/>
              <a:buChar char="•"/>
            </a:pPr>
            <a:r>
              <a:rPr lang="en-GB" b="0" i="0" u="none" strike="noStrike" dirty="0">
                <a:solidFill>
                  <a:srgbClr val="000000"/>
                </a:solidFill>
                <a:effectLst/>
                <a:latin typeface="Arial" panose="020B0604020202020204" pitchFamily="34" charset="0"/>
              </a:rPr>
              <a:t>Building on Hitachi ABB Power Grids’ proven STATCOM technology,</a:t>
            </a:r>
            <a:br>
              <a:rPr lang="en-GB" b="0" i="0" u="none" strike="noStrike" dirty="0">
                <a:solidFill>
                  <a:srgbClr val="000000"/>
                </a:solidFill>
                <a:effectLst/>
                <a:latin typeface="Arial" panose="020B0604020202020204" pitchFamily="34" charset="0"/>
              </a:rPr>
            </a:br>
            <a:r>
              <a:rPr lang="en-GB" b="0" i="0" u="none" strike="noStrike" dirty="0">
                <a:solidFill>
                  <a:srgbClr val="000000"/>
                </a:solidFill>
                <a:effectLst/>
                <a:latin typeface="Arial" panose="020B0604020202020204" pitchFamily="34" charset="0"/>
              </a:rPr>
              <a:t>SVC Light</a:t>
            </a:r>
            <a:r>
              <a:rPr lang="en-GB" b="0" i="0" u="none" strike="noStrike" baseline="30000" dirty="0">
                <a:solidFill>
                  <a:srgbClr val="000000"/>
                </a:solidFill>
                <a:effectLst/>
                <a:latin typeface="Arial" panose="020B0604020202020204" pitchFamily="34" charset="0"/>
              </a:rPr>
              <a:t>®</a:t>
            </a:r>
            <a:r>
              <a:rPr lang="en-US" b="0" i="0" baseline="30000" dirty="0">
                <a:solidFill>
                  <a:srgbClr val="000000"/>
                </a:solidFill>
                <a:effectLst/>
                <a:latin typeface="Arial" panose="020B0604020202020204" pitchFamily="34" charset="0"/>
              </a:rPr>
              <a:t>​</a:t>
            </a:r>
          </a:p>
          <a:p>
            <a:pPr marL="285750" indent="-285750" fontAlgn="base">
              <a:buFont typeface="Arial" panose="020B0604020202020204" pitchFamily="34" charset="0"/>
              <a:buChar char="•"/>
            </a:pPr>
            <a:r>
              <a:rPr lang="en-GB" b="0" i="0" u="none" strike="noStrike" dirty="0">
                <a:solidFill>
                  <a:srgbClr val="000000"/>
                </a:solidFill>
                <a:effectLst/>
                <a:latin typeface="Arial" panose="020B0604020202020204" pitchFamily="34" charset="0"/>
              </a:rPr>
              <a:t>Integrating supercapacitors for energy storage – contributing with</a:t>
            </a:r>
            <a:br>
              <a:rPr lang="en-GB" b="0" i="0" u="none" strike="noStrike" dirty="0">
                <a:solidFill>
                  <a:srgbClr val="000000"/>
                </a:solidFill>
                <a:effectLst/>
                <a:latin typeface="Arial" panose="020B0604020202020204" pitchFamily="34" charset="0"/>
              </a:rPr>
            </a:br>
            <a:r>
              <a:rPr lang="en-GB" b="0" i="0" u="none" strike="noStrike" dirty="0">
                <a:solidFill>
                  <a:srgbClr val="000000"/>
                </a:solidFill>
                <a:effectLst/>
                <a:latin typeface="Arial" panose="020B0604020202020204" pitchFamily="34" charset="0"/>
              </a:rPr>
              <a:t>active power</a:t>
            </a:r>
            <a:r>
              <a:rPr lang="en-US" b="0" i="0" dirty="0">
                <a:solidFill>
                  <a:srgbClr val="000000"/>
                </a:solidFill>
                <a:effectLst/>
                <a:latin typeface="Arial" panose="020B0604020202020204" pitchFamily="34" charset="0"/>
              </a:rPr>
              <a:t>​</a:t>
            </a:r>
          </a:p>
          <a:p>
            <a:pPr marL="285750" indent="-285750" fontAlgn="base">
              <a:buFont typeface="Arial" panose="020B0604020202020204" pitchFamily="34" charset="0"/>
              <a:buChar char="•"/>
            </a:pPr>
            <a:r>
              <a:rPr lang="en-GB" b="0" i="0" u="none" strike="noStrike" dirty="0">
                <a:solidFill>
                  <a:srgbClr val="000000"/>
                </a:solidFill>
                <a:effectLst/>
                <a:latin typeface="Arial" panose="020B0604020202020204" pitchFamily="34" charset="0"/>
              </a:rPr>
              <a:t>Combining the advantages of two grid-stabilizing technologies into</a:t>
            </a:r>
            <a:br>
              <a:rPr lang="en-GB" b="0" i="0" u="none" strike="noStrike" dirty="0">
                <a:solidFill>
                  <a:srgbClr val="000000"/>
                </a:solidFill>
                <a:effectLst/>
                <a:latin typeface="Arial" panose="020B0604020202020204" pitchFamily="34" charset="0"/>
              </a:rPr>
            </a:br>
            <a:r>
              <a:rPr lang="en-GB" b="0" i="0" u="none" strike="noStrike" dirty="0">
                <a:solidFill>
                  <a:srgbClr val="000000"/>
                </a:solidFill>
                <a:effectLst/>
                <a:latin typeface="Arial" panose="020B0604020202020204" pitchFamily="34" charset="0"/>
              </a:rPr>
              <a:t>one solution – providing both active and reactive power</a:t>
            </a:r>
            <a:r>
              <a:rPr lang="en-US" b="0" i="0" dirty="0">
                <a:solidFill>
                  <a:srgbClr val="000000"/>
                </a:solidFill>
                <a:effectLst/>
                <a:latin typeface="Arial" panose="020B0604020202020204" pitchFamily="34" charset="0"/>
              </a:rPr>
              <a:t>​</a:t>
            </a:r>
          </a:p>
          <a:p>
            <a:pPr marL="285750" indent="-285750" fontAlgn="base">
              <a:buFont typeface="Arial" panose="020B0604020202020204" pitchFamily="34" charset="0"/>
              <a:buChar char="•"/>
            </a:pPr>
            <a:r>
              <a:rPr lang="en-GB" b="0" i="0" u="none" strike="noStrike" dirty="0">
                <a:solidFill>
                  <a:srgbClr val="000000"/>
                </a:solidFill>
                <a:effectLst/>
                <a:latin typeface="Arial" panose="020B0604020202020204" pitchFamily="34" charset="0"/>
              </a:rPr>
              <a:t>Offer multiple grid-stabilizing services – in a single solution</a:t>
            </a:r>
            <a:r>
              <a:rPr lang="en-US" b="0" i="0" dirty="0">
                <a:solidFill>
                  <a:srgbClr val="000000"/>
                </a:solidFill>
                <a:effectLst/>
                <a:latin typeface="Arial" panose="020B0604020202020204" pitchFamily="34" charset="0"/>
              </a:rPr>
              <a:t>​</a:t>
            </a:r>
          </a:p>
          <a:p>
            <a:pPr marL="285750" indent="-285750" fontAlgn="base">
              <a:buFont typeface="Arial" panose="020B0604020202020204" pitchFamily="34" charset="0"/>
              <a:buChar char="•"/>
            </a:pPr>
            <a:r>
              <a:rPr lang="en-GB" b="0" i="0" u="none" strike="noStrike" dirty="0">
                <a:solidFill>
                  <a:srgbClr val="000000"/>
                </a:solidFill>
                <a:effectLst/>
                <a:latin typeface="Arial" panose="020B0604020202020204" pitchFamily="34" charset="0"/>
              </a:rPr>
              <a:t>Reducing the risk that unexpected system events will be causing</a:t>
            </a:r>
            <a:br>
              <a:rPr lang="en-GB" b="0" i="0" u="none" strike="noStrike" dirty="0">
                <a:solidFill>
                  <a:srgbClr val="000000"/>
                </a:solidFill>
                <a:effectLst/>
                <a:latin typeface="Arial" panose="020B0604020202020204" pitchFamily="34" charset="0"/>
              </a:rPr>
            </a:br>
            <a:r>
              <a:rPr lang="en-GB" b="0" i="0" u="none" strike="noStrike" dirty="0">
                <a:solidFill>
                  <a:srgbClr val="000000"/>
                </a:solidFill>
                <a:effectLst/>
                <a:latin typeface="Arial" panose="020B0604020202020204" pitchFamily="34" charset="0"/>
              </a:rPr>
              <a:t>more severe frequency disturbances than seen today</a:t>
            </a:r>
            <a:r>
              <a:rPr lang="en-US" b="0" i="0" dirty="0">
                <a:solidFill>
                  <a:srgbClr val="000000"/>
                </a:solidFill>
                <a:effectLst/>
                <a:latin typeface="Arial" panose="020B0604020202020204" pitchFamily="34" charset="0"/>
              </a:rPr>
              <a:t>​</a:t>
            </a:r>
          </a:p>
          <a:p>
            <a:endParaRPr lang="en-US" dirty="0"/>
          </a:p>
        </p:txBody>
      </p:sp>
      <p:sp>
        <p:nvSpPr>
          <p:cNvPr id="5" name="Title 4">
            <a:extLst>
              <a:ext uri="{FF2B5EF4-FFF2-40B4-BE49-F238E27FC236}">
                <a16:creationId xmlns:a16="http://schemas.microsoft.com/office/drawing/2014/main" id="{7E9CEA08-DC19-4CA9-AE76-DB873609020F}"/>
              </a:ext>
            </a:extLst>
          </p:cNvPr>
          <p:cNvSpPr>
            <a:spLocks noGrp="1"/>
          </p:cNvSpPr>
          <p:nvPr>
            <p:ph type="title"/>
          </p:nvPr>
        </p:nvSpPr>
        <p:spPr/>
        <p:txBody>
          <a:bodyPr/>
          <a:lstStyle/>
          <a:p>
            <a:r>
              <a:rPr lang="en-US" dirty="0"/>
              <a:t>E-STATCOM – SVC Light</a:t>
            </a:r>
            <a:r>
              <a:rPr lang="en-US" baseline="30000" dirty="0"/>
              <a:t>®</a:t>
            </a:r>
            <a:r>
              <a:rPr lang="en-US" dirty="0"/>
              <a:t> Enhanced</a:t>
            </a:r>
          </a:p>
        </p:txBody>
      </p:sp>
      <p:pic>
        <p:nvPicPr>
          <p:cNvPr id="2050" name="Picture 2">
            <a:extLst>
              <a:ext uri="{FF2B5EF4-FFF2-40B4-BE49-F238E27FC236}">
                <a16:creationId xmlns:a16="http://schemas.microsoft.com/office/drawing/2014/main" id="{E78013D9-B565-40B0-A113-62CBF4FC4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533" y="1387689"/>
            <a:ext cx="5734050" cy="28575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9262216C-AA58-4A2E-84E8-BCA3371821C2}"/>
              </a:ext>
            </a:extLst>
          </p:cNvPr>
          <p:cNvSpPr txBox="1">
            <a:spLocks/>
          </p:cNvSpPr>
          <p:nvPr/>
        </p:nvSpPr>
        <p:spPr bwMode="gray">
          <a:xfrm>
            <a:off x="6798970" y="4396350"/>
            <a:ext cx="2566971" cy="1651320"/>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4pPr>
            <a:lvl5pPr marL="18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9pPr>
          </a:lstStyle>
          <a:p>
            <a:pPr fontAlgn="base">
              <a:buNone/>
            </a:pPr>
            <a:r>
              <a:rPr lang="sv-SE" b="1" u="sng" dirty="0">
                <a:solidFill>
                  <a:srgbClr val="000000"/>
                </a:solidFill>
                <a:latin typeface="Arial" panose="020B0604020202020204" pitchFamily="34" charset="0"/>
              </a:rPr>
              <a:t>Features</a:t>
            </a:r>
          </a:p>
          <a:p>
            <a:pPr marL="285750" indent="-285750" fontAlgn="base">
              <a:buFont typeface="Arial" panose="020B0604020202020204" pitchFamily="34" charset="0"/>
              <a:buChar char="•"/>
            </a:pPr>
            <a:r>
              <a:rPr lang="en-GB" dirty="0">
                <a:solidFill>
                  <a:srgbClr val="000000"/>
                </a:solidFill>
                <a:latin typeface="Arial" panose="020B0604020202020204" pitchFamily="34" charset="0"/>
              </a:rPr>
              <a:t>Fast voltage/ frequency support</a:t>
            </a:r>
            <a:r>
              <a:rPr lang="en-US" dirty="0">
                <a:solidFill>
                  <a:srgbClr val="000000"/>
                </a:solidFill>
                <a:latin typeface="Arial" panose="020B0604020202020204" pitchFamily="34" charset="0"/>
              </a:rPr>
              <a:t>​</a:t>
            </a:r>
          </a:p>
          <a:p>
            <a:pPr marL="285750" indent="-285750" fontAlgn="base">
              <a:buFont typeface="Arial" panose="020B0604020202020204" pitchFamily="34" charset="0"/>
              <a:buChar char="•"/>
            </a:pPr>
            <a:r>
              <a:rPr lang="en-GB" dirty="0">
                <a:solidFill>
                  <a:srgbClr val="000000"/>
                </a:solidFill>
                <a:latin typeface="Arial" panose="020B0604020202020204" pitchFamily="34" charset="0"/>
              </a:rPr>
              <a:t>Synthetic inertia</a:t>
            </a:r>
            <a:r>
              <a:rPr lang="en-US" dirty="0">
                <a:solidFill>
                  <a:srgbClr val="000000"/>
                </a:solidFill>
                <a:latin typeface="Arial" panose="020B0604020202020204" pitchFamily="34" charset="0"/>
              </a:rPr>
              <a:t>​</a:t>
            </a:r>
          </a:p>
          <a:p>
            <a:pPr marL="285750" indent="-285750" fontAlgn="base">
              <a:buFont typeface="Arial" panose="020B0604020202020204" pitchFamily="34" charset="0"/>
              <a:buChar char="•"/>
            </a:pPr>
            <a:r>
              <a:rPr lang="en-GB" dirty="0">
                <a:solidFill>
                  <a:srgbClr val="000000"/>
                </a:solidFill>
                <a:latin typeface="Arial" panose="020B0604020202020204" pitchFamily="34" charset="0"/>
              </a:rPr>
              <a:t>Fault current generation</a:t>
            </a:r>
            <a:r>
              <a:rPr lang="en-US" dirty="0">
                <a:solidFill>
                  <a:srgbClr val="000000"/>
                </a:solidFill>
                <a:latin typeface="Arial" panose="020B0604020202020204" pitchFamily="34" charset="0"/>
              </a:rPr>
              <a:t>​</a:t>
            </a:r>
          </a:p>
          <a:p>
            <a:pPr marL="285750" indent="-285750" fontAlgn="base">
              <a:buFont typeface="Arial" panose="020B0604020202020204" pitchFamily="34" charset="0"/>
              <a:buChar char="•"/>
            </a:pPr>
            <a:r>
              <a:rPr lang="en-GB" dirty="0">
                <a:solidFill>
                  <a:srgbClr val="000000"/>
                </a:solidFill>
                <a:latin typeface="Arial" panose="020B0604020202020204" pitchFamily="34" charset="0"/>
              </a:rPr>
              <a:t>System strength support</a:t>
            </a:r>
            <a:r>
              <a:rPr lang="en-US" dirty="0">
                <a:solidFill>
                  <a:srgbClr val="000000"/>
                </a:solidFill>
                <a:latin typeface="Arial" panose="020B0604020202020204" pitchFamily="34" charset="0"/>
              </a:rPr>
              <a:t>​</a:t>
            </a:r>
          </a:p>
          <a:p>
            <a:pPr marL="285750" indent="-285750" fontAlgn="base">
              <a:buFont typeface="Arial" panose="020B0604020202020204" pitchFamily="34" charset="0"/>
              <a:buChar char="•"/>
            </a:pPr>
            <a:endParaRPr lang="en-US" dirty="0">
              <a:solidFill>
                <a:srgbClr val="000000"/>
              </a:solidFill>
              <a:latin typeface="Arial" panose="020B0604020202020204" pitchFamily="34" charset="0"/>
            </a:endParaRPr>
          </a:p>
          <a:p>
            <a:endParaRPr lang="en-US" dirty="0"/>
          </a:p>
        </p:txBody>
      </p:sp>
      <p:sp>
        <p:nvSpPr>
          <p:cNvPr id="11" name="Content Placeholder 3">
            <a:extLst>
              <a:ext uri="{FF2B5EF4-FFF2-40B4-BE49-F238E27FC236}">
                <a16:creationId xmlns:a16="http://schemas.microsoft.com/office/drawing/2014/main" id="{F7CC954C-D409-4F28-AE07-55DA7DB38BE3}"/>
              </a:ext>
            </a:extLst>
          </p:cNvPr>
          <p:cNvSpPr txBox="1">
            <a:spLocks/>
          </p:cNvSpPr>
          <p:nvPr/>
        </p:nvSpPr>
        <p:spPr bwMode="gray">
          <a:xfrm>
            <a:off x="9387831" y="4396350"/>
            <a:ext cx="2804169" cy="1651320"/>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4pPr>
            <a:lvl5pPr marL="18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9pPr>
          </a:lstStyle>
          <a:p>
            <a:pPr algn="l" rtl="0" fontAlgn="base"/>
            <a:r>
              <a:rPr lang="pl-PL" b="0" i="0" dirty="0">
                <a:solidFill>
                  <a:srgbClr val="000000"/>
                </a:solidFill>
                <a:effectLst/>
                <a:latin typeface="Arial" panose="020B0604020202020204" pitchFamily="34" charset="0"/>
              </a:rPr>
              <a:t>​</a:t>
            </a:r>
            <a:r>
              <a:rPr lang="en-GB" b="1" i="0" u="sng" strike="noStrike" dirty="0">
                <a:effectLst/>
                <a:latin typeface="Arial" panose="020B0604020202020204" pitchFamily="34" charset="0"/>
              </a:rPr>
              <a:t>Capabilities</a:t>
            </a:r>
            <a:r>
              <a:rPr lang="en-US" b="0" i="0" dirty="0">
                <a:solidFill>
                  <a:srgbClr val="000000"/>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a:p>
            <a:pPr marL="285750" indent="-285750" fontAlgn="base">
              <a:buFont typeface="Arial" panose="020B0604020202020204" pitchFamily="34" charset="0"/>
              <a:buChar char="•"/>
            </a:pPr>
            <a:r>
              <a:rPr lang="en-GB" dirty="0">
                <a:solidFill>
                  <a:srgbClr val="000000"/>
                </a:solidFill>
                <a:latin typeface="Arial" panose="020B0604020202020204" pitchFamily="34" charset="0"/>
              </a:rPr>
              <a:t>Up to over 400 Mvar in a</a:t>
            </a:r>
            <a:br>
              <a:rPr lang="en-GB" dirty="0">
                <a:solidFill>
                  <a:srgbClr val="000000"/>
                </a:solidFill>
                <a:latin typeface="Arial" panose="020B0604020202020204" pitchFamily="34" charset="0"/>
              </a:rPr>
            </a:br>
            <a:r>
              <a:rPr lang="en-GB" dirty="0">
                <a:solidFill>
                  <a:srgbClr val="000000"/>
                </a:solidFill>
                <a:latin typeface="Arial" panose="020B0604020202020204" pitchFamily="34" charset="0"/>
              </a:rPr>
              <a:t>single system</a:t>
            </a:r>
            <a:r>
              <a:rPr lang="en-US" dirty="0">
                <a:solidFill>
                  <a:srgbClr val="000000"/>
                </a:solidFill>
                <a:latin typeface="Arial" panose="020B0604020202020204" pitchFamily="34" charset="0"/>
              </a:rPr>
              <a:t>​</a:t>
            </a:r>
          </a:p>
          <a:p>
            <a:pPr marL="285750" indent="-285750" fontAlgn="base">
              <a:buFont typeface="Arial" panose="020B0604020202020204" pitchFamily="34" charset="0"/>
              <a:buChar char="•"/>
            </a:pPr>
            <a:r>
              <a:rPr lang="en-GB" dirty="0">
                <a:solidFill>
                  <a:srgbClr val="000000"/>
                </a:solidFill>
                <a:latin typeface="Arial" panose="020B0604020202020204" pitchFamily="34" charset="0"/>
              </a:rPr>
              <a:t>Grid-forming control</a:t>
            </a:r>
            <a:r>
              <a:rPr lang="en-US" dirty="0">
                <a:solidFill>
                  <a:srgbClr val="000000"/>
                </a:solidFill>
                <a:latin typeface="Arial" panose="020B0604020202020204" pitchFamily="34" charset="0"/>
              </a:rPr>
              <a:t>​</a:t>
            </a:r>
          </a:p>
          <a:p>
            <a:pPr marL="285750" indent="-285750" fontAlgn="base">
              <a:buFont typeface="Arial" panose="020B0604020202020204" pitchFamily="34" charset="0"/>
              <a:buChar char="•"/>
            </a:pPr>
            <a:r>
              <a:rPr lang="en-GB" dirty="0">
                <a:solidFill>
                  <a:srgbClr val="000000"/>
                </a:solidFill>
                <a:latin typeface="Arial" panose="020B0604020202020204" pitchFamily="34" charset="0"/>
              </a:rPr>
              <a:t>Scalable energy storage</a:t>
            </a:r>
            <a:br>
              <a:rPr lang="en-GB" dirty="0">
                <a:solidFill>
                  <a:srgbClr val="000000"/>
                </a:solidFill>
                <a:latin typeface="Arial" panose="020B0604020202020204" pitchFamily="34" charset="0"/>
              </a:rPr>
            </a:br>
            <a:r>
              <a:rPr lang="en-GB" dirty="0">
                <a:solidFill>
                  <a:srgbClr val="000000"/>
                </a:solidFill>
                <a:latin typeface="Arial" panose="020B0604020202020204" pitchFamily="34" charset="0"/>
              </a:rPr>
              <a:t>capacity in the hundreds</a:t>
            </a:r>
            <a:br>
              <a:rPr lang="en-GB" dirty="0">
                <a:solidFill>
                  <a:srgbClr val="000000"/>
                </a:solidFill>
                <a:latin typeface="Arial" panose="020B0604020202020204" pitchFamily="34" charset="0"/>
              </a:rPr>
            </a:br>
            <a:r>
              <a:rPr lang="en-GB" dirty="0">
                <a:solidFill>
                  <a:srgbClr val="000000"/>
                </a:solidFill>
                <a:latin typeface="Arial" panose="020B0604020202020204" pitchFamily="34" charset="0"/>
              </a:rPr>
              <a:t>of MWs</a:t>
            </a:r>
            <a:endParaRPr lang="en-US" dirty="0">
              <a:solidFill>
                <a:srgbClr val="000000"/>
              </a:solidFill>
              <a:latin typeface="Arial" panose="020B0604020202020204" pitchFamily="34" charset="0"/>
            </a:endParaRPr>
          </a:p>
          <a:p>
            <a:endParaRPr lang="en-US" dirty="0"/>
          </a:p>
        </p:txBody>
      </p:sp>
      <p:pic>
        <p:nvPicPr>
          <p:cNvPr id="13" name="Picture 12">
            <a:extLst>
              <a:ext uri="{FF2B5EF4-FFF2-40B4-BE49-F238E27FC236}">
                <a16:creationId xmlns:a16="http://schemas.microsoft.com/office/drawing/2014/main" id="{FE0A3F04-1173-4A56-B204-324397C061D1}"/>
              </a:ext>
            </a:extLst>
          </p:cNvPr>
          <p:cNvPicPr>
            <a:picLocks noChangeAspect="1"/>
          </p:cNvPicPr>
          <p:nvPr/>
        </p:nvPicPr>
        <p:blipFill>
          <a:blip r:embed="rId3"/>
          <a:stretch>
            <a:fillRect/>
          </a:stretch>
        </p:blipFill>
        <p:spPr>
          <a:xfrm>
            <a:off x="627062" y="4464772"/>
            <a:ext cx="5105400" cy="1514475"/>
          </a:xfrm>
          <a:prstGeom prst="rect">
            <a:avLst/>
          </a:prstGeom>
        </p:spPr>
      </p:pic>
    </p:spTree>
    <p:extLst>
      <p:ext uri="{BB962C8B-B14F-4D97-AF65-F5344CB8AC3E}">
        <p14:creationId xmlns:p14="http://schemas.microsoft.com/office/powerpoint/2010/main" val="1633886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hart, line chart, histogram&#10;&#10;Description automatically generated">
            <a:extLst>
              <a:ext uri="{FF2B5EF4-FFF2-40B4-BE49-F238E27FC236}">
                <a16:creationId xmlns:a16="http://schemas.microsoft.com/office/drawing/2014/main" id="{CB5188CD-DC6A-4163-8BBE-BE49B3346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773" y="2136901"/>
            <a:ext cx="3200400" cy="1924654"/>
          </a:xfrm>
          <a:prstGeom prst="rect">
            <a:avLst/>
          </a:prstGeom>
        </p:spPr>
      </p:pic>
      <p:sp>
        <p:nvSpPr>
          <p:cNvPr id="2" name="Footer Placeholder 1">
            <a:extLst>
              <a:ext uri="{FF2B5EF4-FFF2-40B4-BE49-F238E27FC236}">
                <a16:creationId xmlns:a16="http://schemas.microsoft.com/office/drawing/2014/main" id="{7A9B7359-9A08-4AC4-BF4E-057C1A812AD4}"/>
              </a:ext>
            </a:extLst>
          </p:cNvPr>
          <p:cNvSpPr>
            <a:spLocks noGrp="1"/>
          </p:cNvSpPr>
          <p:nvPr>
            <p:ph type="ftr" sz="quarter" idx="11"/>
          </p:nvPr>
        </p:nvSpPr>
        <p:spPr/>
        <p:txBody>
          <a:bodyPr/>
          <a:lstStyle/>
          <a:p>
            <a:r>
              <a:rPr lang="en-GB"/>
              <a:t>ROCOF = Rate OF Change Of Frequency</a:t>
            </a:r>
          </a:p>
        </p:txBody>
      </p:sp>
      <p:sp>
        <p:nvSpPr>
          <p:cNvPr id="3" name="Slide Number Placeholder 2">
            <a:extLst>
              <a:ext uri="{FF2B5EF4-FFF2-40B4-BE49-F238E27FC236}">
                <a16:creationId xmlns:a16="http://schemas.microsoft.com/office/drawing/2014/main" id="{CD12AB33-2E78-4A8B-870F-8180FB2CD23B}"/>
              </a:ext>
            </a:extLst>
          </p:cNvPr>
          <p:cNvSpPr>
            <a:spLocks noGrp="1"/>
          </p:cNvSpPr>
          <p:nvPr>
            <p:ph type="sldNum" sz="quarter" idx="12"/>
          </p:nvPr>
        </p:nvSpPr>
        <p:spPr/>
        <p:txBody>
          <a:bodyPr/>
          <a:lstStyle/>
          <a:p>
            <a:fld id="{C24EC536-6FE3-4540-8D85-74C58F0BF697}" type="slidenum">
              <a:rPr lang="en-US" smtClean="0"/>
              <a:t>14</a:t>
            </a:fld>
            <a:endParaRPr lang="en-US"/>
          </a:p>
        </p:txBody>
      </p:sp>
      <p:sp>
        <p:nvSpPr>
          <p:cNvPr id="4" name="Text Placeholder 3">
            <a:extLst>
              <a:ext uri="{FF2B5EF4-FFF2-40B4-BE49-F238E27FC236}">
                <a16:creationId xmlns:a16="http://schemas.microsoft.com/office/drawing/2014/main" id="{595D9505-709C-487E-B897-38B8D8270BB5}"/>
              </a:ext>
            </a:extLst>
          </p:cNvPr>
          <p:cNvSpPr>
            <a:spLocks noGrp="1"/>
          </p:cNvSpPr>
          <p:nvPr>
            <p:ph type="body" sz="quarter" idx="21"/>
          </p:nvPr>
        </p:nvSpPr>
        <p:spPr/>
        <p:txBody>
          <a:bodyPr/>
          <a:lstStyle/>
          <a:p>
            <a:r>
              <a:rPr lang="en-GB"/>
              <a:t>Problems with more renewables?</a:t>
            </a:r>
          </a:p>
          <a:p>
            <a:endParaRPr lang="en-GB"/>
          </a:p>
          <a:p>
            <a:endParaRPr lang="en-GB"/>
          </a:p>
        </p:txBody>
      </p:sp>
      <p:sp>
        <p:nvSpPr>
          <p:cNvPr id="5" name="Text Placeholder 4">
            <a:extLst>
              <a:ext uri="{FF2B5EF4-FFF2-40B4-BE49-F238E27FC236}">
                <a16:creationId xmlns:a16="http://schemas.microsoft.com/office/drawing/2014/main" id="{F43885DB-B271-4E1A-95E1-D06CCF2A70F8}"/>
              </a:ext>
            </a:extLst>
          </p:cNvPr>
          <p:cNvSpPr>
            <a:spLocks noGrp="1"/>
          </p:cNvSpPr>
          <p:nvPr>
            <p:ph type="body" sz="quarter" idx="23"/>
          </p:nvPr>
        </p:nvSpPr>
        <p:spPr>
          <a:xfrm>
            <a:off x="4256387" y="1473607"/>
            <a:ext cx="3672235" cy="252000"/>
          </a:xfrm>
        </p:spPr>
        <p:txBody>
          <a:bodyPr/>
          <a:lstStyle/>
          <a:p>
            <a:r>
              <a:rPr lang="en-GB"/>
              <a:t>Frequency variations</a:t>
            </a:r>
          </a:p>
        </p:txBody>
      </p:sp>
      <p:sp>
        <p:nvSpPr>
          <p:cNvPr id="6" name="Text Placeholder 5">
            <a:extLst>
              <a:ext uri="{FF2B5EF4-FFF2-40B4-BE49-F238E27FC236}">
                <a16:creationId xmlns:a16="http://schemas.microsoft.com/office/drawing/2014/main" id="{436E70FB-A476-4C51-A009-1E2E695CD153}"/>
              </a:ext>
            </a:extLst>
          </p:cNvPr>
          <p:cNvSpPr>
            <a:spLocks noGrp="1"/>
          </p:cNvSpPr>
          <p:nvPr>
            <p:ph type="body" sz="quarter" idx="25"/>
          </p:nvPr>
        </p:nvSpPr>
        <p:spPr>
          <a:xfrm>
            <a:off x="8249249" y="1473607"/>
            <a:ext cx="3672235" cy="252000"/>
          </a:xfrm>
        </p:spPr>
        <p:txBody>
          <a:bodyPr/>
          <a:lstStyle/>
          <a:p>
            <a:r>
              <a:rPr lang="en-GB"/>
              <a:t>Comparison</a:t>
            </a:r>
          </a:p>
        </p:txBody>
      </p:sp>
      <p:sp>
        <p:nvSpPr>
          <p:cNvPr id="7" name="Content Placeholder 6">
            <a:extLst>
              <a:ext uri="{FF2B5EF4-FFF2-40B4-BE49-F238E27FC236}">
                <a16:creationId xmlns:a16="http://schemas.microsoft.com/office/drawing/2014/main" id="{3D05F348-1A0E-467B-8C10-10E90426082D}"/>
              </a:ext>
            </a:extLst>
          </p:cNvPr>
          <p:cNvSpPr>
            <a:spLocks noGrp="1"/>
          </p:cNvSpPr>
          <p:nvPr>
            <p:ph sz="quarter" idx="19"/>
          </p:nvPr>
        </p:nvSpPr>
        <p:spPr/>
        <p:txBody>
          <a:bodyPr/>
          <a:lstStyle/>
          <a:p>
            <a:r>
              <a:rPr lang="en-US" sz="1200"/>
              <a:t>Lower short-circuit power</a:t>
            </a:r>
          </a:p>
          <a:p>
            <a:pPr lvl="1"/>
            <a:r>
              <a:rPr lang="en-US" sz="1200"/>
              <a:t>deeper and widespread voltage dips for grid faults</a:t>
            </a:r>
          </a:p>
          <a:p>
            <a:pPr lvl="1"/>
            <a:r>
              <a:rPr lang="en-US" sz="1200"/>
              <a:t>Lower power quality (larger voltage variations)</a:t>
            </a:r>
          </a:p>
          <a:p>
            <a:r>
              <a:rPr lang="en-US" sz="1200"/>
              <a:t>Lower inertia</a:t>
            </a:r>
          </a:p>
          <a:p>
            <a:pPr lvl="1"/>
            <a:r>
              <a:rPr lang="en-US" sz="1200"/>
              <a:t>Grid fault resulting in reduced generated power (power plant or line) </a:t>
            </a:r>
          </a:p>
          <a:p>
            <a:pPr lvl="1"/>
            <a:endParaRPr lang="en-US" sz="1200"/>
          </a:p>
          <a:p>
            <a:pPr lvl="1"/>
            <a:endParaRPr lang="en-US" sz="1200"/>
          </a:p>
          <a:p>
            <a:pPr lvl="1"/>
            <a:endParaRPr lang="en-US" sz="1200"/>
          </a:p>
          <a:p>
            <a:pPr marL="0" lvl="1" indent="0">
              <a:buNone/>
            </a:pPr>
            <a:endParaRPr lang="en-US" sz="1200"/>
          </a:p>
          <a:p>
            <a:pPr marL="0" lvl="1" indent="0">
              <a:buNone/>
            </a:pPr>
            <a:endParaRPr lang="en-US" sz="1200"/>
          </a:p>
          <a:p>
            <a:pPr lvl="1"/>
            <a:r>
              <a:rPr lang="en-US" sz="1200"/>
              <a:t>Power imbalance results in reduced frequency:</a:t>
            </a:r>
          </a:p>
          <a:p>
            <a:pPr lvl="2"/>
            <a:r>
              <a:rPr lang="en-US" sz="1200"/>
              <a:t>Frequency change (slope)</a:t>
            </a:r>
          </a:p>
          <a:p>
            <a:pPr lvl="2"/>
            <a:r>
              <a:rPr lang="en-US" sz="1200"/>
              <a:t>Frequency deviation </a:t>
            </a:r>
          </a:p>
          <a:p>
            <a:pPr lvl="1"/>
            <a:r>
              <a:rPr lang="en-US" sz="1200"/>
              <a:t>At too high frequency change and too low frequency, loads and generators are disconnected from power system</a:t>
            </a:r>
            <a:endParaRPr lang="en-US"/>
          </a:p>
          <a:p>
            <a:endParaRPr lang="en-US"/>
          </a:p>
          <a:p>
            <a:endParaRPr lang="en-GB"/>
          </a:p>
        </p:txBody>
      </p:sp>
      <p:sp>
        <p:nvSpPr>
          <p:cNvPr id="8" name="Content Placeholder 7">
            <a:extLst>
              <a:ext uri="{FF2B5EF4-FFF2-40B4-BE49-F238E27FC236}">
                <a16:creationId xmlns:a16="http://schemas.microsoft.com/office/drawing/2014/main" id="{68ED03CE-24CA-48D5-B12F-ABC896C23F04}"/>
              </a:ext>
            </a:extLst>
          </p:cNvPr>
          <p:cNvSpPr>
            <a:spLocks noGrp="1"/>
          </p:cNvSpPr>
          <p:nvPr>
            <p:ph sz="quarter" idx="26"/>
          </p:nvPr>
        </p:nvSpPr>
        <p:spPr>
          <a:xfrm>
            <a:off x="4256388" y="1844826"/>
            <a:ext cx="3672235" cy="2611439"/>
          </a:xfrm>
        </p:spPr>
        <p:txBody>
          <a:bodyPr/>
          <a:lstStyle/>
          <a:p>
            <a:pPr lvl="1"/>
            <a:r>
              <a:rPr lang="en-US" sz="1200"/>
              <a:t>Lower inertia results in quicker frequency variations</a:t>
            </a:r>
          </a:p>
          <a:p>
            <a:pPr lvl="1"/>
            <a:endParaRPr lang="en-US" sz="1200"/>
          </a:p>
          <a:p>
            <a:pPr lvl="1"/>
            <a:endParaRPr lang="en-US" sz="1200"/>
          </a:p>
          <a:p>
            <a:pPr lvl="1"/>
            <a:endParaRPr lang="en-US" sz="1200"/>
          </a:p>
          <a:p>
            <a:pPr lvl="1"/>
            <a:endParaRPr lang="en-US" sz="1200"/>
          </a:p>
          <a:p>
            <a:pPr lvl="1"/>
            <a:endParaRPr lang="en-US" sz="1200"/>
          </a:p>
          <a:p>
            <a:pPr lvl="1"/>
            <a:endParaRPr lang="en-US" sz="1200"/>
          </a:p>
          <a:p>
            <a:pPr lvl="1"/>
            <a:endParaRPr lang="en-US" sz="1200"/>
          </a:p>
          <a:p>
            <a:pPr lvl="1"/>
            <a:endParaRPr lang="en-US" sz="1200"/>
          </a:p>
          <a:p>
            <a:pPr>
              <a:buNone/>
            </a:pPr>
            <a:r>
              <a:rPr lang="en-US" sz="1200"/>
              <a:t>Potential solutions to add inertia to increase stability:</a:t>
            </a:r>
          </a:p>
          <a:p>
            <a:endParaRPr lang="en-GB"/>
          </a:p>
        </p:txBody>
      </p:sp>
      <p:sp>
        <p:nvSpPr>
          <p:cNvPr id="11" name="Picture Placeholder 10">
            <a:extLst>
              <a:ext uri="{FF2B5EF4-FFF2-40B4-BE49-F238E27FC236}">
                <a16:creationId xmlns:a16="http://schemas.microsoft.com/office/drawing/2014/main" id="{1FD40DCC-8586-4167-86A0-35FB4BF89735}"/>
              </a:ext>
            </a:extLst>
          </p:cNvPr>
          <p:cNvSpPr>
            <a:spLocks noGrp="1"/>
          </p:cNvSpPr>
          <p:nvPr>
            <p:ph type="pic" sz="quarter" idx="34"/>
          </p:nvPr>
        </p:nvSpPr>
        <p:spPr/>
      </p:sp>
      <p:sp>
        <p:nvSpPr>
          <p:cNvPr id="12" name="Picture Placeholder 11">
            <a:extLst>
              <a:ext uri="{FF2B5EF4-FFF2-40B4-BE49-F238E27FC236}">
                <a16:creationId xmlns:a16="http://schemas.microsoft.com/office/drawing/2014/main" id="{F84DB2D7-8A8E-4E62-898F-2D858998C800}"/>
              </a:ext>
            </a:extLst>
          </p:cNvPr>
          <p:cNvSpPr>
            <a:spLocks noGrp="1"/>
          </p:cNvSpPr>
          <p:nvPr>
            <p:ph type="pic" sz="quarter" idx="35"/>
          </p:nvPr>
        </p:nvSpPr>
        <p:spPr/>
      </p:sp>
      <p:sp>
        <p:nvSpPr>
          <p:cNvPr id="13" name="Title 12">
            <a:extLst>
              <a:ext uri="{FF2B5EF4-FFF2-40B4-BE49-F238E27FC236}">
                <a16:creationId xmlns:a16="http://schemas.microsoft.com/office/drawing/2014/main" id="{42A0730C-EB63-4891-A08F-E55307D85400}"/>
              </a:ext>
            </a:extLst>
          </p:cNvPr>
          <p:cNvSpPr>
            <a:spLocks noGrp="1"/>
          </p:cNvSpPr>
          <p:nvPr>
            <p:ph type="title"/>
          </p:nvPr>
        </p:nvSpPr>
        <p:spPr/>
        <p:txBody>
          <a:bodyPr/>
          <a:lstStyle/>
          <a:p>
            <a:r>
              <a:rPr lang="en-GB"/>
              <a:t>SVC Light</a:t>
            </a:r>
            <a:r>
              <a:rPr lang="en-GB" baseline="30000"/>
              <a:t>®</a:t>
            </a:r>
            <a:r>
              <a:rPr lang="en-GB"/>
              <a:t> Enhanced Concept</a:t>
            </a:r>
          </a:p>
        </p:txBody>
      </p:sp>
      <p:pic>
        <p:nvPicPr>
          <p:cNvPr id="14" name="Picture 13">
            <a:extLst>
              <a:ext uri="{FF2B5EF4-FFF2-40B4-BE49-F238E27FC236}">
                <a16:creationId xmlns:a16="http://schemas.microsoft.com/office/drawing/2014/main" id="{6610D80C-080E-4B9D-BB5B-11CF9820AF44}"/>
              </a:ext>
            </a:extLst>
          </p:cNvPr>
          <p:cNvPicPr>
            <a:picLocks noChangeAspect="1"/>
          </p:cNvPicPr>
          <p:nvPr/>
        </p:nvPicPr>
        <p:blipFill>
          <a:blip r:embed="rId4"/>
          <a:stretch>
            <a:fillRect/>
          </a:stretch>
        </p:blipFill>
        <p:spPr>
          <a:xfrm>
            <a:off x="584070" y="3429000"/>
            <a:ext cx="2813820" cy="1191265"/>
          </a:xfrm>
          <a:prstGeom prst="rect">
            <a:avLst/>
          </a:prstGeom>
        </p:spPr>
      </p:pic>
      <p:sp>
        <p:nvSpPr>
          <p:cNvPr id="24" name="Content Placeholder 22">
            <a:extLst>
              <a:ext uri="{FF2B5EF4-FFF2-40B4-BE49-F238E27FC236}">
                <a16:creationId xmlns:a16="http://schemas.microsoft.com/office/drawing/2014/main" id="{7D194627-2E14-48E7-99C4-54122CA7A82B}"/>
              </a:ext>
            </a:extLst>
          </p:cNvPr>
          <p:cNvSpPr>
            <a:spLocks noGrp="1"/>
          </p:cNvSpPr>
          <p:nvPr>
            <p:ph sz="quarter" idx="27"/>
          </p:nvPr>
        </p:nvSpPr>
        <p:spPr>
          <a:xfrm>
            <a:off x="4960477" y="5619404"/>
            <a:ext cx="2431920" cy="697855"/>
          </a:xfrm>
        </p:spPr>
        <p:txBody>
          <a:bodyPr/>
          <a:lstStyle/>
          <a:p>
            <a:pPr>
              <a:spcBef>
                <a:spcPts val="0"/>
              </a:spcBef>
            </a:pPr>
            <a:r>
              <a:rPr lang="en-GB" sz="1100"/>
              <a:t>Enhanced STATCOM:</a:t>
            </a:r>
          </a:p>
          <a:p>
            <a:pPr lvl="1">
              <a:spcBef>
                <a:spcPts val="0"/>
              </a:spcBef>
            </a:pPr>
            <a:r>
              <a:rPr lang="en-GB" sz="1100"/>
              <a:t>STATCOM (SVC Light</a:t>
            </a:r>
            <a:r>
              <a:rPr lang="en-GB" sz="1100" baseline="30000"/>
              <a:t>®</a:t>
            </a:r>
            <a:r>
              <a:rPr lang="en-GB" sz="1100"/>
              <a:t>)</a:t>
            </a:r>
          </a:p>
          <a:p>
            <a:pPr lvl="1">
              <a:spcBef>
                <a:spcPts val="0"/>
              </a:spcBef>
            </a:pPr>
            <a:r>
              <a:rPr lang="en-GB" sz="1100"/>
              <a:t>Energy storage</a:t>
            </a:r>
          </a:p>
          <a:p>
            <a:pPr lvl="1">
              <a:spcBef>
                <a:spcPts val="0"/>
              </a:spcBef>
            </a:pPr>
            <a:r>
              <a:rPr lang="en-GB" sz="1100"/>
              <a:t>Advanced controller</a:t>
            </a:r>
          </a:p>
          <a:p>
            <a:pPr>
              <a:spcBef>
                <a:spcPts val="0"/>
              </a:spcBef>
            </a:pPr>
            <a:endParaRPr lang="en-GB" sz="1100"/>
          </a:p>
        </p:txBody>
      </p:sp>
      <p:sp>
        <p:nvSpPr>
          <p:cNvPr id="37" name="Content Placeholder 22">
            <a:extLst>
              <a:ext uri="{FF2B5EF4-FFF2-40B4-BE49-F238E27FC236}">
                <a16:creationId xmlns:a16="http://schemas.microsoft.com/office/drawing/2014/main" id="{7F4535B2-F1FB-4354-A515-6C549490F732}"/>
              </a:ext>
            </a:extLst>
          </p:cNvPr>
          <p:cNvSpPr txBox="1">
            <a:spLocks/>
          </p:cNvSpPr>
          <p:nvPr/>
        </p:nvSpPr>
        <p:spPr bwMode="gray">
          <a:xfrm>
            <a:off x="4960477" y="4593759"/>
            <a:ext cx="2431920" cy="172233"/>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BBvoice" panose="020D0603020503020204" pitchFamily="34" charset="0"/>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36195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36195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1100"/>
              <a:t>Synchronous Condenser</a:t>
            </a:r>
          </a:p>
          <a:p>
            <a:pPr>
              <a:spcBef>
                <a:spcPts val="0"/>
              </a:spcBef>
            </a:pPr>
            <a:endParaRPr lang="en-GB" sz="1100"/>
          </a:p>
        </p:txBody>
      </p:sp>
      <p:sp>
        <p:nvSpPr>
          <p:cNvPr id="63" name="Picture Placeholder 62">
            <a:extLst>
              <a:ext uri="{FF2B5EF4-FFF2-40B4-BE49-F238E27FC236}">
                <a16:creationId xmlns:a16="http://schemas.microsoft.com/office/drawing/2014/main" id="{C521CD8D-FF77-4023-B9D3-0C0C59AB4890}"/>
              </a:ext>
            </a:extLst>
          </p:cNvPr>
          <p:cNvSpPr>
            <a:spLocks noGrp="1"/>
          </p:cNvSpPr>
          <p:nvPr>
            <p:ph type="pic" sz="quarter" idx="33"/>
          </p:nvPr>
        </p:nvSpPr>
        <p:spPr/>
      </p:sp>
      <p:pic>
        <p:nvPicPr>
          <p:cNvPr id="64" name="Graphic 63">
            <a:extLst>
              <a:ext uri="{FF2B5EF4-FFF2-40B4-BE49-F238E27FC236}">
                <a16:creationId xmlns:a16="http://schemas.microsoft.com/office/drawing/2014/main" id="{35353455-D914-46E8-9CCE-776DC56537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21624" y="5688654"/>
            <a:ext cx="466725" cy="466725"/>
          </a:xfrm>
          <a:prstGeom prst="rect">
            <a:avLst/>
          </a:prstGeom>
        </p:spPr>
      </p:pic>
      <p:pic>
        <p:nvPicPr>
          <p:cNvPr id="65" name="Graphic 64">
            <a:extLst>
              <a:ext uri="{FF2B5EF4-FFF2-40B4-BE49-F238E27FC236}">
                <a16:creationId xmlns:a16="http://schemas.microsoft.com/office/drawing/2014/main" id="{A6DD81D1-56CB-4C31-AE2C-E7A80D6BCC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4418" y="4446513"/>
            <a:ext cx="466725" cy="466725"/>
          </a:xfrm>
          <a:prstGeom prst="rect">
            <a:avLst/>
          </a:prstGeom>
        </p:spPr>
      </p:pic>
      <p:sp>
        <p:nvSpPr>
          <p:cNvPr id="36" name="Content Placeholder 22">
            <a:extLst>
              <a:ext uri="{FF2B5EF4-FFF2-40B4-BE49-F238E27FC236}">
                <a16:creationId xmlns:a16="http://schemas.microsoft.com/office/drawing/2014/main" id="{BBFE9B4F-337B-421F-8366-A05546659257}"/>
              </a:ext>
            </a:extLst>
          </p:cNvPr>
          <p:cNvSpPr txBox="1">
            <a:spLocks/>
          </p:cNvSpPr>
          <p:nvPr/>
        </p:nvSpPr>
        <p:spPr bwMode="gray">
          <a:xfrm>
            <a:off x="4960477" y="5220228"/>
            <a:ext cx="2431920" cy="172233"/>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BBvoice" panose="020D0603020503020204" pitchFamily="34" charset="0"/>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36195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36195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1100"/>
              <a:t>STATCOM</a:t>
            </a:r>
          </a:p>
        </p:txBody>
      </p:sp>
      <p:pic>
        <p:nvPicPr>
          <p:cNvPr id="66" name="Graphic 65">
            <a:extLst>
              <a:ext uri="{FF2B5EF4-FFF2-40B4-BE49-F238E27FC236}">
                <a16:creationId xmlns:a16="http://schemas.microsoft.com/office/drawing/2014/main" id="{86D1500B-1945-4C13-A29A-C105D252B0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35843" y="5072982"/>
            <a:ext cx="466725" cy="466725"/>
          </a:xfrm>
          <a:prstGeom prst="rect">
            <a:avLst/>
          </a:prstGeom>
        </p:spPr>
      </p:pic>
      <p:graphicFrame>
        <p:nvGraphicFramePr>
          <p:cNvPr id="43" name="Table 42">
            <a:extLst>
              <a:ext uri="{FF2B5EF4-FFF2-40B4-BE49-F238E27FC236}">
                <a16:creationId xmlns:a16="http://schemas.microsoft.com/office/drawing/2014/main" id="{104AE9D4-8C76-43EC-AECA-B2463AF16A51}"/>
              </a:ext>
            </a:extLst>
          </p:cNvPr>
          <p:cNvGraphicFramePr>
            <a:graphicFrameLocks noGrp="1"/>
          </p:cNvGraphicFramePr>
          <p:nvPr/>
        </p:nvGraphicFramePr>
        <p:xfrm>
          <a:off x="8247863" y="1873625"/>
          <a:ext cx="3680612" cy="3574296"/>
        </p:xfrm>
        <a:graphic>
          <a:graphicData uri="http://schemas.openxmlformats.org/drawingml/2006/table">
            <a:tbl>
              <a:tblPr firstRow="1" bandRow="1">
                <a:tableStyleId>{0817EA92-75D0-4044-A80A-286907CE0DDB}</a:tableStyleId>
              </a:tblPr>
              <a:tblGrid>
                <a:gridCol w="957097">
                  <a:extLst>
                    <a:ext uri="{9D8B030D-6E8A-4147-A177-3AD203B41FA5}">
                      <a16:colId xmlns:a16="http://schemas.microsoft.com/office/drawing/2014/main" val="20000"/>
                    </a:ext>
                  </a:extLst>
                </a:gridCol>
                <a:gridCol w="883209">
                  <a:extLst>
                    <a:ext uri="{9D8B030D-6E8A-4147-A177-3AD203B41FA5}">
                      <a16:colId xmlns:a16="http://schemas.microsoft.com/office/drawing/2014/main" val="774700773"/>
                    </a:ext>
                  </a:extLst>
                </a:gridCol>
                <a:gridCol w="1021791">
                  <a:extLst>
                    <a:ext uri="{9D8B030D-6E8A-4147-A177-3AD203B41FA5}">
                      <a16:colId xmlns:a16="http://schemas.microsoft.com/office/drawing/2014/main" val="20001"/>
                    </a:ext>
                  </a:extLst>
                </a:gridCol>
                <a:gridCol w="818515">
                  <a:extLst>
                    <a:ext uri="{9D8B030D-6E8A-4147-A177-3AD203B41FA5}">
                      <a16:colId xmlns:a16="http://schemas.microsoft.com/office/drawing/2014/main" val="20002"/>
                    </a:ext>
                  </a:extLst>
                </a:gridCol>
              </a:tblGrid>
              <a:tr h="1360332">
                <a:tc>
                  <a:txBody>
                    <a:bodyPr/>
                    <a:lstStyle>
                      <a:lvl1pPr marL="12000" algn="l" defTabSz="3175" rtl="0" eaLnBrk="1" latinLnBrk="0" hangingPunct="1">
                        <a:defRPr sz="1200" b="1" kern="1200">
                          <a:solidFill>
                            <a:schemeClr val="dk1"/>
                          </a:solidFill>
                          <a:latin typeface="Calibri" panose="020F0502020204030204"/>
                        </a:defRPr>
                      </a:lvl1pPr>
                      <a:lvl2pPr marL="3175" algn="l" defTabSz="3175" rtl="0" eaLnBrk="1" latinLnBrk="0" hangingPunct="1">
                        <a:defRPr sz="1100" kern="1200">
                          <a:solidFill>
                            <a:schemeClr val="dk1"/>
                          </a:solidFill>
                          <a:latin typeface="Calibri" panose="020F0502020204030204"/>
                        </a:defRPr>
                      </a:lvl2pPr>
                      <a:lvl3pPr marL="3175" algn="l" defTabSz="3175" rtl="0" eaLnBrk="1" latinLnBrk="0" hangingPunct="1">
                        <a:defRPr sz="1100" kern="1200">
                          <a:solidFill>
                            <a:schemeClr val="dk1"/>
                          </a:solidFill>
                          <a:latin typeface="Calibri" panose="020F0502020204030204"/>
                        </a:defRPr>
                      </a:lvl3pPr>
                      <a:lvl4pPr marL="3175" algn="l" defTabSz="3175" rtl="0" eaLnBrk="1" latinLnBrk="0" hangingPunct="1">
                        <a:defRPr sz="1100" kern="1200">
                          <a:solidFill>
                            <a:schemeClr val="dk1"/>
                          </a:solidFill>
                          <a:latin typeface="Calibri" panose="020F0502020204030204"/>
                        </a:defRPr>
                      </a:lvl4pPr>
                      <a:lvl5pPr marL="3175" algn="l" defTabSz="3175" rtl="0" eaLnBrk="1" latinLnBrk="0" hangingPunct="1">
                        <a:defRPr sz="1100" kern="1200">
                          <a:solidFill>
                            <a:schemeClr val="dk1"/>
                          </a:solidFill>
                          <a:latin typeface="Calibri" panose="020F0502020204030204"/>
                        </a:defRPr>
                      </a:lvl5pPr>
                      <a:lvl6pPr marL="3175" algn="l" defTabSz="3175" rtl="0" eaLnBrk="1" latinLnBrk="0" hangingPunct="1">
                        <a:defRPr sz="1100" kern="1200">
                          <a:solidFill>
                            <a:schemeClr val="dk1"/>
                          </a:solidFill>
                          <a:latin typeface="Calibri" panose="020F0502020204030204"/>
                        </a:defRPr>
                      </a:lvl6pPr>
                      <a:lvl7pPr marL="3175" algn="l" defTabSz="3175" rtl="0" eaLnBrk="1" latinLnBrk="0" hangingPunct="1">
                        <a:defRPr sz="1100" kern="1200">
                          <a:solidFill>
                            <a:schemeClr val="dk1"/>
                          </a:solidFill>
                          <a:latin typeface="Calibri" panose="020F0502020204030204"/>
                        </a:defRPr>
                      </a:lvl7pPr>
                      <a:lvl8pPr marL="3175" algn="l" defTabSz="3175" rtl="0" eaLnBrk="1" latinLnBrk="0" hangingPunct="1">
                        <a:defRPr sz="1100" kern="1200">
                          <a:solidFill>
                            <a:schemeClr val="dk1"/>
                          </a:solidFill>
                          <a:latin typeface="Calibri" panose="020F0502020204030204"/>
                        </a:defRPr>
                      </a:lvl8pPr>
                      <a:lvl9pPr marL="3175" algn="l" defTabSz="3175" rtl="0" eaLnBrk="1" latinLnBrk="0" hangingPunct="1">
                        <a:defRPr sz="1100" kern="1200">
                          <a:solidFill>
                            <a:schemeClr val="dk1"/>
                          </a:solidFill>
                          <a:latin typeface="Calibri" panose="020F0502020204030204"/>
                        </a:defRPr>
                      </a:lvl9pPr>
                    </a:lstStyle>
                    <a:p>
                      <a:pPr algn="l" rtl="0" fontAlgn="ctr"/>
                      <a:r>
                        <a:rPr lang="en-US" sz="1000" b="1" u="none" strike="noStrike" cap="none" spc="0">
                          <a:effectLst/>
                          <a:latin typeface="+mj-lt"/>
                        </a:rPr>
                        <a:t>Grid-stabilizing services</a:t>
                      </a:r>
                      <a:endParaRPr lang="en-US" sz="1000" b="1" i="0" u="none" strike="noStrike" cap="none" spc="0">
                        <a:solidFill>
                          <a:schemeClr val="tx1"/>
                        </a:solidFill>
                        <a:effectLst/>
                        <a:latin typeface="+mj-lt"/>
                      </a:endParaRPr>
                    </a:p>
                  </a:txBody>
                  <a:tcPr marL="72000" marR="72000" marT="54000" marB="54000" anchor="b">
                    <a:lnB w="28575" cap="flat" cmpd="sng" algn="ctr">
                      <a:solidFill>
                        <a:schemeClr val="tx1"/>
                      </a:solidFill>
                      <a:prstDash val="solid"/>
                      <a:round/>
                      <a:headEnd type="none" w="med" len="med"/>
                      <a:tailEnd type="none" w="med" len="med"/>
                    </a:lnB>
                  </a:tcPr>
                </a:tc>
                <a:tc>
                  <a:txBody>
                    <a:bodyPr/>
                    <a:lstStyle/>
                    <a:p>
                      <a:pPr algn="ctr" rtl="0" fontAlgn="ctr"/>
                      <a:r>
                        <a:rPr lang="en-US" sz="1000" b="1" i="0" u="none" strike="noStrike" cap="none" spc="0">
                          <a:solidFill>
                            <a:schemeClr val="tx1"/>
                          </a:solidFill>
                          <a:effectLst/>
                          <a:latin typeface="+mj-lt"/>
                        </a:rPr>
                        <a:t>Traditional STATCOM</a:t>
                      </a:r>
                    </a:p>
                  </a:txBody>
                  <a:tcPr marL="72000" marR="72000" marT="54000" marB="54000" anchor="b">
                    <a:lnB w="28575" cap="flat" cmpd="sng" algn="ctr">
                      <a:solidFill>
                        <a:schemeClr val="tx1"/>
                      </a:solidFill>
                      <a:prstDash val="solid"/>
                      <a:round/>
                      <a:headEnd type="none" w="med" len="med"/>
                      <a:tailEnd type="none" w="med" len="med"/>
                    </a:lnB>
                  </a:tcPr>
                </a:tc>
                <a:tc>
                  <a:txBody>
                    <a:bodyPr/>
                    <a:lstStyle>
                      <a:lvl1pPr marL="12000" algn="l" defTabSz="3175" rtl="0" eaLnBrk="1" latinLnBrk="0" hangingPunct="1">
                        <a:defRPr sz="1200" b="1" kern="1200">
                          <a:solidFill>
                            <a:schemeClr val="dk1"/>
                          </a:solidFill>
                          <a:latin typeface="Calibri" panose="020F0502020204030204"/>
                        </a:defRPr>
                      </a:lvl1pPr>
                      <a:lvl2pPr marL="3175" algn="l" defTabSz="3175" rtl="0" eaLnBrk="1" latinLnBrk="0" hangingPunct="1">
                        <a:defRPr sz="1100" kern="1200">
                          <a:solidFill>
                            <a:schemeClr val="dk1"/>
                          </a:solidFill>
                          <a:latin typeface="Calibri" panose="020F0502020204030204"/>
                        </a:defRPr>
                      </a:lvl2pPr>
                      <a:lvl3pPr marL="3175" algn="l" defTabSz="3175" rtl="0" eaLnBrk="1" latinLnBrk="0" hangingPunct="1">
                        <a:defRPr sz="1100" kern="1200">
                          <a:solidFill>
                            <a:schemeClr val="dk1"/>
                          </a:solidFill>
                          <a:latin typeface="Calibri" panose="020F0502020204030204"/>
                        </a:defRPr>
                      </a:lvl3pPr>
                      <a:lvl4pPr marL="3175" algn="l" defTabSz="3175" rtl="0" eaLnBrk="1" latinLnBrk="0" hangingPunct="1">
                        <a:defRPr sz="1100" kern="1200">
                          <a:solidFill>
                            <a:schemeClr val="dk1"/>
                          </a:solidFill>
                          <a:latin typeface="Calibri" panose="020F0502020204030204"/>
                        </a:defRPr>
                      </a:lvl4pPr>
                      <a:lvl5pPr marL="3175" algn="l" defTabSz="3175" rtl="0" eaLnBrk="1" latinLnBrk="0" hangingPunct="1">
                        <a:defRPr sz="1100" kern="1200">
                          <a:solidFill>
                            <a:schemeClr val="dk1"/>
                          </a:solidFill>
                          <a:latin typeface="Calibri" panose="020F0502020204030204"/>
                        </a:defRPr>
                      </a:lvl5pPr>
                      <a:lvl6pPr marL="3175" algn="l" defTabSz="3175" rtl="0" eaLnBrk="1" latinLnBrk="0" hangingPunct="1">
                        <a:defRPr sz="1100" kern="1200">
                          <a:solidFill>
                            <a:schemeClr val="dk1"/>
                          </a:solidFill>
                          <a:latin typeface="Calibri" panose="020F0502020204030204"/>
                        </a:defRPr>
                      </a:lvl6pPr>
                      <a:lvl7pPr marL="3175" algn="l" defTabSz="3175" rtl="0" eaLnBrk="1" latinLnBrk="0" hangingPunct="1">
                        <a:defRPr sz="1100" kern="1200">
                          <a:solidFill>
                            <a:schemeClr val="dk1"/>
                          </a:solidFill>
                          <a:latin typeface="Calibri" panose="020F0502020204030204"/>
                        </a:defRPr>
                      </a:lvl7pPr>
                      <a:lvl8pPr marL="3175" algn="l" defTabSz="3175" rtl="0" eaLnBrk="1" latinLnBrk="0" hangingPunct="1">
                        <a:defRPr sz="1100" kern="1200">
                          <a:solidFill>
                            <a:schemeClr val="dk1"/>
                          </a:solidFill>
                          <a:latin typeface="Calibri" panose="020F0502020204030204"/>
                        </a:defRPr>
                      </a:lvl8pPr>
                      <a:lvl9pPr marL="3175" algn="l" defTabSz="3175" rtl="0" eaLnBrk="1" latinLnBrk="0" hangingPunct="1">
                        <a:defRPr sz="1100" kern="1200">
                          <a:solidFill>
                            <a:schemeClr val="dk1"/>
                          </a:solidFill>
                          <a:latin typeface="Calibri" panose="020F0502020204030204"/>
                        </a:defRPr>
                      </a:lvl9pPr>
                    </a:lstStyle>
                    <a:p>
                      <a:pPr algn="ctr" rtl="0" fontAlgn="ctr"/>
                      <a:r>
                        <a:rPr lang="en-US" sz="1000" b="1" i="0" u="none" strike="noStrike" kern="1200" cap="none" spc="0">
                          <a:solidFill>
                            <a:schemeClr val="tx1"/>
                          </a:solidFill>
                          <a:effectLst/>
                          <a:latin typeface="+mj-lt"/>
                          <a:ea typeface="+mn-ea"/>
                          <a:cs typeface="+mn-cs"/>
                        </a:rPr>
                        <a:t>Synchronous condenser</a:t>
                      </a:r>
                    </a:p>
                  </a:txBody>
                  <a:tcPr marL="72000" marR="72000" marT="54000" marB="54000" anchor="b">
                    <a:lnB w="28575" cap="flat" cmpd="sng" algn="ctr">
                      <a:solidFill>
                        <a:schemeClr val="tx1"/>
                      </a:solidFill>
                      <a:prstDash val="solid"/>
                      <a:round/>
                      <a:headEnd type="none" w="med" len="med"/>
                      <a:tailEnd type="none" w="med" len="med"/>
                    </a:lnB>
                  </a:tcPr>
                </a:tc>
                <a:tc>
                  <a:txBody>
                    <a:bodyPr/>
                    <a:lstStyle>
                      <a:lvl1pPr marL="12000" algn="l" defTabSz="3175" rtl="0" eaLnBrk="1" latinLnBrk="0" hangingPunct="1">
                        <a:defRPr sz="1200" b="1" kern="1200">
                          <a:solidFill>
                            <a:schemeClr val="dk1"/>
                          </a:solidFill>
                          <a:latin typeface="Calibri" panose="020F0502020204030204"/>
                        </a:defRPr>
                      </a:lvl1pPr>
                      <a:lvl2pPr marL="3175" algn="l" defTabSz="3175" rtl="0" eaLnBrk="1" latinLnBrk="0" hangingPunct="1">
                        <a:defRPr sz="1100" kern="1200">
                          <a:solidFill>
                            <a:schemeClr val="dk1"/>
                          </a:solidFill>
                          <a:latin typeface="Calibri" panose="020F0502020204030204"/>
                        </a:defRPr>
                      </a:lvl2pPr>
                      <a:lvl3pPr marL="3175" algn="l" defTabSz="3175" rtl="0" eaLnBrk="1" latinLnBrk="0" hangingPunct="1">
                        <a:defRPr sz="1100" kern="1200">
                          <a:solidFill>
                            <a:schemeClr val="dk1"/>
                          </a:solidFill>
                          <a:latin typeface="Calibri" panose="020F0502020204030204"/>
                        </a:defRPr>
                      </a:lvl3pPr>
                      <a:lvl4pPr marL="3175" algn="l" defTabSz="3175" rtl="0" eaLnBrk="1" latinLnBrk="0" hangingPunct="1">
                        <a:defRPr sz="1100" kern="1200">
                          <a:solidFill>
                            <a:schemeClr val="dk1"/>
                          </a:solidFill>
                          <a:latin typeface="Calibri" panose="020F0502020204030204"/>
                        </a:defRPr>
                      </a:lvl4pPr>
                      <a:lvl5pPr marL="3175" algn="l" defTabSz="3175" rtl="0" eaLnBrk="1" latinLnBrk="0" hangingPunct="1">
                        <a:defRPr sz="1100" kern="1200">
                          <a:solidFill>
                            <a:schemeClr val="dk1"/>
                          </a:solidFill>
                          <a:latin typeface="Calibri" panose="020F0502020204030204"/>
                        </a:defRPr>
                      </a:lvl5pPr>
                      <a:lvl6pPr marL="3175" algn="l" defTabSz="3175" rtl="0" eaLnBrk="1" latinLnBrk="0" hangingPunct="1">
                        <a:defRPr sz="1100" kern="1200">
                          <a:solidFill>
                            <a:schemeClr val="dk1"/>
                          </a:solidFill>
                          <a:latin typeface="Calibri" panose="020F0502020204030204"/>
                        </a:defRPr>
                      </a:lvl6pPr>
                      <a:lvl7pPr marL="3175" algn="l" defTabSz="3175" rtl="0" eaLnBrk="1" latinLnBrk="0" hangingPunct="1">
                        <a:defRPr sz="1100" kern="1200">
                          <a:solidFill>
                            <a:schemeClr val="dk1"/>
                          </a:solidFill>
                          <a:latin typeface="Calibri" panose="020F0502020204030204"/>
                        </a:defRPr>
                      </a:lvl7pPr>
                      <a:lvl8pPr marL="3175" algn="l" defTabSz="3175" rtl="0" eaLnBrk="1" latinLnBrk="0" hangingPunct="1">
                        <a:defRPr sz="1100" kern="1200">
                          <a:solidFill>
                            <a:schemeClr val="dk1"/>
                          </a:solidFill>
                          <a:latin typeface="Calibri" panose="020F0502020204030204"/>
                        </a:defRPr>
                      </a:lvl8pPr>
                      <a:lvl9pPr marL="3175" algn="l" defTabSz="3175" rtl="0" eaLnBrk="1" latinLnBrk="0" hangingPunct="1">
                        <a:defRPr sz="1100" kern="1200">
                          <a:solidFill>
                            <a:schemeClr val="dk1"/>
                          </a:solidFill>
                          <a:latin typeface="Calibri" panose="020F0502020204030204"/>
                        </a:defRPr>
                      </a:lvl9pPr>
                    </a:lstStyle>
                    <a:p>
                      <a:pPr algn="ctr" rtl="0" fontAlgn="ctr"/>
                      <a:r>
                        <a:rPr lang="en-US" sz="1000" b="1" u="none" strike="noStrike" kern="1200" cap="none" spc="0">
                          <a:effectLst/>
                          <a:latin typeface="+mj-lt"/>
                        </a:rPr>
                        <a:t>SVC Light</a:t>
                      </a:r>
                      <a:r>
                        <a:rPr lang="en-US" sz="1000" b="1" u="none" strike="noStrike" kern="1200" cap="none" spc="0" baseline="30000">
                          <a:effectLst/>
                          <a:latin typeface="+mj-lt"/>
                        </a:rPr>
                        <a:t>®</a:t>
                      </a:r>
                      <a:r>
                        <a:rPr lang="en-US" sz="1000" b="1" u="none" strike="noStrike" kern="1200" cap="none" spc="0">
                          <a:effectLst/>
                          <a:latin typeface="+mj-lt"/>
                        </a:rPr>
                        <a:t> Enhanced</a:t>
                      </a:r>
                      <a:endParaRPr lang="en-US" sz="1000" b="1" i="0" u="none" strike="noStrike" kern="1200" cap="none" spc="0">
                        <a:solidFill>
                          <a:schemeClr val="tx1"/>
                        </a:solidFill>
                        <a:effectLst/>
                        <a:latin typeface="+mj-lt"/>
                        <a:ea typeface="+mn-ea"/>
                        <a:cs typeface="+mn-cs"/>
                      </a:endParaRPr>
                    </a:p>
                  </a:txBody>
                  <a:tcPr marL="72000" marR="72000" marT="54000" marB="54000" anchor="b">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411582">
                <a:tc>
                  <a:txBody>
                    <a:bodyPr/>
                    <a:lstStyle>
                      <a:lvl1pPr marL="12000" algn="l" defTabSz="3175" rtl="0" eaLnBrk="1" latinLnBrk="0" hangingPunct="1">
                        <a:defRPr sz="1200" b="1" kern="1200">
                          <a:solidFill>
                            <a:schemeClr val="dk1"/>
                          </a:solidFill>
                          <a:latin typeface="Calibri" panose="020F0502020204030204"/>
                        </a:defRPr>
                      </a:lvl1pPr>
                      <a:lvl2pPr marL="3175" algn="l" defTabSz="3175" rtl="0" eaLnBrk="1" latinLnBrk="0" hangingPunct="1">
                        <a:defRPr sz="1100" kern="1200">
                          <a:solidFill>
                            <a:schemeClr val="dk1"/>
                          </a:solidFill>
                          <a:latin typeface="Calibri" panose="020F0502020204030204"/>
                        </a:defRPr>
                      </a:lvl2pPr>
                      <a:lvl3pPr marL="3175" algn="l" defTabSz="3175" rtl="0" eaLnBrk="1" latinLnBrk="0" hangingPunct="1">
                        <a:defRPr sz="1100" kern="1200">
                          <a:solidFill>
                            <a:schemeClr val="dk1"/>
                          </a:solidFill>
                          <a:latin typeface="Calibri" panose="020F0502020204030204"/>
                        </a:defRPr>
                      </a:lvl3pPr>
                      <a:lvl4pPr marL="3175" algn="l" defTabSz="3175" rtl="0" eaLnBrk="1" latinLnBrk="0" hangingPunct="1">
                        <a:defRPr sz="1100" kern="1200">
                          <a:solidFill>
                            <a:schemeClr val="dk1"/>
                          </a:solidFill>
                          <a:latin typeface="Calibri" panose="020F0502020204030204"/>
                        </a:defRPr>
                      </a:lvl4pPr>
                      <a:lvl5pPr marL="3175" algn="l" defTabSz="3175" rtl="0" eaLnBrk="1" latinLnBrk="0" hangingPunct="1">
                        <a:defRPr sz="1100" kern="1200">
                          <a:solidFill>
                            <a:schemeClr val="dk1"/>
                          </a:solidFill>
                          <a:latin typeface="Calibri" panose="020F0502020204030204"/>
                        </a:defRPr>
                      </a:lvl5pPr>
                      <a:lvl6pPr marL="3175" algn="l" defTabSz="3175" rtl="0" eaLnBrk="1" latinLnBrk="0" hangingPunct="1">
                        <a:defRPr sz="1100" kern="1200">
                          <a:solidFill>
                            <a:schemeClr val="dk1"/>
                          </a:solidFill>
                          <a:latin typeface="Calibri" panose="020F0502020204030204"/>
                        </a:defRPr>
                      </a:lvl6pPr>
                      <a:lvl7pPr marL="3175" algn="l" defTabSz="3175" rtl="0" eaLnBrk="1" latinLnBrk="0" hangingPunct="1">
                        <a:defRPr sz="1100" kern="1200">
                          <a:solidFill>
                            <a:schemeClr val="dk1"/>
                          </a:solidFill>
                          <a:latin typeface="Calibri" panose="020F0502020204030204"/>
                        </a:defRPr>
                      </a:lvl7pPr>
                      <a:lvl8pPr marL="3175" algn="l" defTabSz="3175" rtl="0" eaLnBrk="1" latinLnBrk="0" hangingPunct="1">
                        <a:defRPr sz="1100" kern="1200">
                          <a:solidFill>
                            <a:schemeClr val="dk1"/>
                          </a:solidFill>
                          <a:latin typeface="Calibri" panose="020F0502020204030204"/>
                        </a:defRPr>
                      </a:lvl8pPr>
                      <a:lvl9pPr marL="3175" algn="l" defTabSz="3175" rtl="0" eaLnBrk="1" latinLnBrk="0" hangingPunct="1">
                        <a:defRPr sz="1100" kern="1200">
                          <a:solidFill>
                            <a:schemeClr val="dk1"/>
                          </a:solidFill>
                          <a:latin typeface="Calibri" panose="020F0502020204030204"/>
                        </a:defRPr>
                      </a:lvl9pPr>
                    </a:lstStyle>
                    <a:p>
                      <a:pPr marL="0" algn="l" defTabSz="914400" rtl="0" eaLnBrk="1" fontAlgn="b" latinLnBrk="0" hangingPunct="1"/>
                      <a:r>
                        <a:rPr lang="en-US" sz="1000" b="0" i="0" u="none" strike="noStrike" kern="1200" cap="none" spc="0">
                          <a:solidFill>
                            <a:schemeClr val="tx1"/>
                          </a:solidFill>
                          <a:effectLst/>
                          <a:latin typeface="+mj-lt"/>
                          <a:ea typeface="+mn-ea"/>
                          <a:cs typeface="+mn-cs"/>
                        </a:rPr>
                        <a:t>Voltage regulation</a:t>
                      </a:r>
                    </a:p>
                  </a:txBody>
                  <a:tcPr marL="72000" marR="72000" marT="54000" marB="54000" anchor="ctr">
                    <a:lnT w="28575" cap="flat" cmpd="sng" algn="ctr">
                      <a:solidFill>
                        <a:schemeClr val="tx1"/>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tc>
                  <a:txBody>
                    <a:bodyPr/>
                    <a:lstStyle/>
                    <a:p>
                      <a:pPr marL="0" algn="ctr" defTabSz="914400" rtl="0" eaLnBrk="1" fontAlgn="b" latinLnBrk="0" hangingPunct="1"/>
                      <a:endParaRPr lang="en-US" sz="1000" b="0" i="0" u="none" strike="noStrike" kern="1200" cap="none" spc="0">
                        <a:solidFill>
                          <a:schemeClr val="tx1"/>
                        </a:solidFill>
                        <a:effectLst/>
                        <a:latin typeface="+mj-lt"/>
                        <a:ea typeface="+mn-ea"/>
                        <a:cs typeface="+mn-cs"/>
                      </a:endParaRPr>
                    </a:p>
                  </a:txBody>
                  <a:tcPr marL="72000" marR="72000" marT="54000" marB="54000" anchor="ctr">
                    <a:lnT w="28575" cap="flat" cmpd="sng" algn="ctr">
                      <a:solidFill>
                        <a:schemeClr val="tx1"/>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lvl1pPr marL="12000" algn="l" defTabSz="3175" rtl="0" eaLnBrk="1" latinLnBrk="0" hangingPunct="1">
                        <a:defRPr sz="1200" b="1" kern="1200">
                          <a:solidFill>
                            <a:schemeClr val="dk1"/>
                          </a:solidFill>
                          <a:latin typeface="Calibri" panose="020F0502020204030204"/>
                        </a:defRPr>
                      </a:lvl1pPr>
                      <a:lvl2pPr marL="3175" algn="l" defTabSz="3175" rtl="0" eaLnBrk="1" latinLnBrk="0" hangingPunct="1">
                        <a:defRPr sz="1100" kern="1200">
                          <a:solidFill>
                            <a:schemeClr val="dk1"/>
                          </a:solidFill>
                          <a:latin typeface="Calibri" panose="020F0502020204030204"/>
                        </a:defRPr>
                      </a:lvl2pPr>
                      <a:lvl3pPr marL="3175" algn="l" defTabSz="3175" rtl="0" eaLnBrk="1" latinLnBrk="0" hangingPunct="1">
                        <a:defRPr sz="1100" kern="1200">
                          <a:solidFill>
                            <a:schemeClr val="dk1"/>
                          </a:solidFill>
                          <a:latin typeface="Calibri" panose="020F0502020204030204"/>
                        </a:defRPr>
                      </a:lvl3pPr>
                      <a:lvl4pPr marL="3175" algn="l" defTabSz="3175" rtl="0" eaLnBrk="1" latinLnBrk="0" hangingPunct="1">
                        <a:defRPr sz="1100" kern="1200">
                          <a:solidFill>
                            <a:schemeClr val="dk1"/>
                          </a:solidFill>
                          <a:latin typeface="Calibri" panose="020F0502020204030204"/>
                        </a:defRPr>
                      </a:lvl4pPr>
                      <a:lvl5pPr marL="3175" algn="l" defTabSz="3175" rtl="0" eaLnBrk="1" latinLnBrk="0" hangingPunct="1">
                        <a:defRPr sz="1100" kern="1200">
                          <a:solidFill>
                            <a:schemeClr val="dk1"/>
                          </a:solidFill>
                          <a:latin typeface="Calibri" panose="020F0502020204030204"/>
                        </a:defRPr>
                      </a:lvl5pPr>
                      <a:lvl6pPr marL="3175" algn="l" defTabSz="3175" rtl="0" eaLnBrk="1" latinLnBrk="0" hangingPunct="1">
                        <a:defRPr sz="1100" kern="1200">
                          <a:solidFill>
                            <a:schemeClr val="dk1"/>
                          </a:solidFill>
                          <a:latin typeface="Calibri" panose="020F0502020204030204"/>
                        </a:defRPr>
                      </a:lvl6pPr>
                      <a:lvl7pPr marL="3175" algn="l" defTabSz="3175" rtl="0" eaLnBrk="1" latinLnBrk="0" hangingPunct="1">
                        <a:defRPr sz="1100" kern="1200">
                          <a:solidFill>
                            <a:schemeClr val="dk1"/>
                          </a:solidFill>
                          <a:latin typeface="Calibri" panose="020F0502020204030204"/>
                        </a:defRPr>
                      </a:lvl7pPr>
                      <a:lvl8pPr marL="3175" algn="l" defTabSz="3175" rtl="0" eaLnBrk="1" latinLnBrk="0" hangingPunct="1">
                        <a:defRPr sz="1100" kern="1200">
                          <a:solidFill>
                            <a:schemeClr val="dk1"/>
                          </a:solidFill>
                          <a:latin typeface="Calibri" panose="020F0502020204030204"/>
                        </a:defRPr>
                      </a:lvl8pPr>
                      <a:lvl9pPr marL="3175" algn="l" defTabSz="3175" rtl="0" eaLnBrk="1" latinLnBrk="0" hangingPunct="1">
                        <a:defRPr sz="1100" kern="1200">
                          <a:solidFill>
                            <a:schemeClr val="dk1"/>
                          </a:solidFill>
                          <a:latin typeface="Calibri" panose="020F0502020204030204"/>
                        </a:defRPr>
                      </a:lvl9pPr>
                    </a:lstStyle>
                    <a:p>
                      <a:pPr algn="ctr" rtl="0" fontAlgn="ctr"/>
                      <a:endParaRPr lang="en-US" sz="1000" b="0" i="0" u="none" strike="noStrike" kern="1200" cap="none" spc="0">
                        <a:solidFill>
                          <a:schemeClr val="tx1"/>
                        </a:solidFill>
                        <a:effectLst/>
                        <a:latin typeface="+mj-lt"/>
                        <a:ea typeface="+mn-ea"/>
                        <a:cs typeface="+mn-cs"/>
                      </a:endParaRPr>
                    </a:p>
                  </a:txBody>
                  <a:tcPr marL="72000" marR="72000" marT="54000" marB="54000" anchor="ctr">
                    <a:lnT w="28575" cap="flat" cmpd="sng" algn="ctr">
                      <a:solidFill>
                        <a:schemeClr val="tx1"/>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lvl1pPr marL="12000" algn="l" defTabSz="3175" rtl="0" eaLnBrk="1" latinLnBrk="0" hangingPunct="1">
                        <a:defRPr sz="1200" b="1" kern="1200">
                          <a:solidFill>
                            <a:schemeClr val="dk1"/>
                          </a:solidFill>
                          <a:latin typeface="Calibri" panose="020F0502020204030204"/>
                        </a:defRPr>
                      </a:lvl1pPr>
                      <a:lvl2pPr marL="3175" algn="l" defTabSz="3175" rtl="0" eaLnBrk="1" latinLnBrk="0" hangingPunct="1">
                        <a:defRPr sz="1100" kern="1200">
                          <a:solidFill>
                            <a:schemeClr val="dk1"/>
                          </a:solidFill>
                          <a:latin typeface="Calibri" panose="020F0502020204030204"/>
                        </a:defRPr>
                      </a:lvl2pPr>
                      <a:lvl3pPr marL="3175" algn="l" defTabSz="3175" rtl="0" eaLnBrk="1" latinLnBrk="0" hangingPunct="1">
                        <a:defRPr sz="1100" kern="1200">
                          <a:solidFill>
                            <a:schemeClr val="dk1"/>
                          </a:solidFill>
                          <a:latin typeface="Calibri" panose="020F0502020204030204"/>
                        </a:defRPr>
                      </a:lvl3pPr>
                      <a:lvl4pPr marL="3175" algn="l" defTabSz="3175" rtl="0" eaLnBrk="1" latinLnBrk="0" hangingPunct="1">
                        <a:defRPr sz="1100" kern="1200">
                          <a:solidFill>
                            <a:schemeClr val="dk1"/>
                          </a:solidFill>
                          <a:latin typeface="Calibri" panose="020F0502020204030204"/>
                        </a:defRPr>
                      </a:lvl4pPr>
                      <a:lvl5pPr marL="3175" algn="l" defTabSz="3175" rtl="0" eaLnBrk="1" latinLnBrk="0" hangingPunct="1">
                        <a:defRPr sz="1100" kern="1200">
                          <a:solidFill>
                            <a:schemeClr val="dk1"/>
                          </a:solidFill>
                          <a:latin typeface="Calibri" panose="020F0502020204030204"/>
                        </a:defRPr>
                      </a:lvl5pPr>
                      <a:lvl6pPr marL="3175" algn="l" defTabSz="3175" rtl="0" eaLnBrk="1" latinLnBrk="0" hangingPunct="1">
                        <a:defRPr sz="1100" kern="1200">
                          <a:solidFill>
                            <a:schemeClr val="dk1"/>
                          </a:solidFill>
                          <a:latin typeface="Calibri" panose="020F0502020204030204"/>
                        </a:defRPr>
                      </a:lvl6pPr>
                      <a:lvl7pPr marL="3175" algn="l" defTabSz="3175" rtl="0" eaLnBrk="1" latinLnBrk="0" hangingPunct="1">
                        <a:defRPr sz="1100" kern="1200">
                          <a:solidFill>
                            <a:schemeClr val="dk1"/>
                          </a:solidFill>
                          <a:latin typeface="Calibri" panose="020F0502020204030204"/>
                        </a:defRPr>
                      </a:lvl7pPr>
                      <a:lvl8pPr marL="3175" algn="l" defTabSz="3175" rtl="0" eaLnBrk="1" latinLnBrk="0" hangingPunct="1">
                        <a:defRPr sz="1100" kern="1200">
                          <a:solidFill>
                            <a:schemeClr val="dk1"/>
                          </a:solidFill>
                          <a:latin typeface="Calibri" panose="020F0502020204030204"/>
                        </a:defRPr>
                      </a:lvl8pPr>
                      <a:lvl9pPr marL="3175" algn="l" defTabSz="3175" rtl="0" eaLnBrk="1" latinLnBrk="0" hangingPunct="1">
                        <a:defRPr sz="1100" kern="1200">
                          <a:solidFill>
                            <a:schemeClr val="dk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000" b="0" kern="1200">
                        <a:solidFill>
                          <a:schemeClr val="tx1"/>
                        </a:solidFill>
                        <a:latin typeface="+mj-lt"/>
                        <a:ea typeface="+mn-ea"/>
                        <a:cs typeface="+mn-cs"/>
                      </a:endParaRPr>
                    </a:p>
                  </a:txBody>
                  <a:tcPr marL="72000" marR="72000" marT="54000" marB="54000" anchor="ctr">
                    <a:lnT w="28575" cap="flat" cmpd="sng" algn="ctr">
                      <a:solidFill>
                        <a:schemeClr val="tx1"/>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411582">
                <a:tc>
                  <a:txBody>
                    <a:bodyPr/>
                    <a:lstStyle>
                      <a:lvl1pPr marL="12000" algn="l" defTabSz="3175" rtl="0" eaLnBrk="1" latinLnBrk="0" hangingPunct="1">
                        <a:defRPr sz="1200" b="1" kern="1200">
                          <a:solidFill>
                            <a:schemeClr val="dk1"/>
                          </a:solidFill>
                          <a:latin typeface="Calibri" panose="020F0502020204030204"/>
                        </a:defRPr>
                      </a:lvl1pPr>
                      <a:lvl2pPr marL="3175" algn="l" defTabSz="3175" rtl="0" eaLnBrk="1" latinLnBrk="0" hangingPunct="1">
                        <a:defRPr sz="1100" kern="1200">
                          <a:solidFill>
                            <a:schemeClr val="dk1"/>
                          </a:solidFill>
                          <a:latin typeface="Calibri" panose="020F0502020204030204"/>
                        </a:defRPr>
                      </a:lvl2pPr>
                      <a:lvl3pPr marL="3175" algn="l" defTabSz="3175" rtl="0" eaLnBrk="1" latinLnBrk="0" hangingPunct="1">
                        <a:defRPr sz="1100" kern="1200">
                          <a:solidFill>
                            <a:schemeClr val="dk1"/>
                          </a:solidFill>
                          <a:latin typeface="Calibri" panose="020F0502020204030204"/>
                        </a:defRPr>
                      </a:lvl3pPr>
                      <a:lvl4pPr marL="3175" algn="l" defTabSz="3175" rtl="0" eaLnBrk="1" latinLnBrk="0" hangingPunct="1">
                        <a:defRPr sz="1100" kern="1200">
                          <a:solidFill>
                            <a:schemeClr val="dk1"/>
                          </a:solidFill>
                          <a:latin typeface="Calibri" panose="020F0502020204030204"/>
                        </a:defRPr>
                      </a:lvl4pPr>
                      <a:lvl5pPr marL="3175" algn="l" defTabSz="3175" rtl="0" eaLnBrk="1" latinLnBrk="0" hangingPunct="1">
                        <a:defRPr sz="1100" kern="1200">
                          <a:solidFill>
                            <a:schemeClr val="dk1"/>
                          </a:solidFill>
                          <a:latin typeface="Calibri" panose="020F0502020204030204"/>
                        </a:defRPr>
                      </a:lvl5pPr>
                      <a:lvl6pPr marL="3175" algn="l" defTabSz="3175" rtl="0" eaLnBrk="1" latinLnBrk="0" hangingPunct="1">
                        <a:defRPr sz="1100" kern="1200">
                          <a:solidFill>
                            <a:schemeClr val="dk1"/>
                          </a:solidFill>
                          <a:latin typeface="Calibri" panose="020F0502020204030204"/>
                        </a:defRPr>
                      </a:lvl6pPr>
                      <a:lvl7pPr marL="3175" algn="l" defTabSz="3175" rtl="0" eaLnBrk="1" latinLnBrk="0" hangingPunct="1">
                        <a:defRPr sz="1100" kern="1200">
                          <a:solidFill>
                            <a:schemeClr val="dk1"/>
                          </a:solidFill>
                          <a:latin typeface="Calibri" panose="020F0502020204030204"/>
                        </a:defRPr>
                      </a:lvl7pPr>
                      <a:lvl8pPr marL="3175" algn="l" defTabSz="3175" rtl="0" eaLnBrk="1" latinLnBrk="0" hangingPunct="1">
                        <a:defRPr sz="1100" kern="1200">
                          <a:solidFill>
                            <a:schemeClr val="dk1"/>
                          </a:solidFill>
                          <a:latin typeface="Calibri" panose="020F0502020204030204"/>
                        </a:defRPr>
                      </a:lvl8pPr>
                      <a:lvl9pPr marL="3175" algn="l" defTabSz="3175" rtl="0" eaLnBrk="1" latinLnBrk="0" hangingPunct="1">
                        <a:defRPr sz="1100" kern="1200">
                          <a:solidFill>
                            <a:schemeClr val="dk1"/>
                          </a:solidFill>
                          <a:latin typeface="Calibri" panose="020F0502020204030204"/>
                        </a:defRPr>
                      </a:lvl9pPr>
                    </a:lstStyle>
                    <a:p>
                      <a:pPr marL="0" algn="l" defTabSz="914400" rtl="0" eaLnBrk="1" fontAlgn="b" latinLnBrk="0" hangingPunct="1"/>
                      <a:r>
                        <a:rPr lang="en-US" sz="1000" b="0" u="none" strike="noStrike" kern="1200" cap="none" spc="0">
                          <a:effectLst/>
                          <a:latin typeface="+mj-lt"/>
                        </a:rPr>
                        <a:t>Inertia</a:t>
                      </a:r>
                    </a:p>
                  </a:txBody>
                  <a:tcPr marL="72000" marR="72000" marT="54000" marB="5400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tc>
                  <a:txBody>
                    <a:bodyPr/>
                    <a:lstStyle/>
                    <a:p>
                      <a:pPr marL="0" algn="ctr" defTabSz="914400" rtl="0" eaLnBrk="1" fontAlgn="b" latinLnBrk="0" hangingPunct="1"/>
                      <a:endParaRPr lang="en-US" sz="1000" b="0" i="0" u="none" strike="noStrike" kern="1200" cap="none" spc="0">
                        <a:solidFill>
                          <a:schemeClr val="tx1"/>
                        </a:solidFill>
                        <a:effectLst/>
                        <a:latin typeface="+mj-lt"/>
                        <a:ea typeface="+mn-ea"/>
                        <a:cs typeface="+mn-cs"/>
                      </a:endParaRPr>
                    </a:p>
                  </a:txBody>
                  <a:tcPr marL="72000" marR="72000" marT="54000" marB="5400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lvl1pPr marL="12000" algn="l" defTabSz="3175" rtl="0" eaLnBrk="1" latinLnBrk="0" hangingPunct="1">
                        <a:defRPr sz="1200" b="1" kern="1200">
                          <a:solidFill>
                            <a:schemeClr val="dk1"/>
                          </a:solidFill>
                          <a:latin typeface="Calibri" panose="020F0502020204030204"/>
                        </a:defRPr>
                      </a:lvl1pPr>
                      <a:lvl2pPr marL="3175" algn="l" defTabSz="3175" rtl="0" eaLnBrk="1" latinLnBrk="0" hangingPunct="1">
                        <a:defRPr sz="1100" kern="1200">
                          <a:solidFill>
                            <a:schemeClr val="dk1"/>
                          </a:solidFill>
                          <a:latin typeface="Calibri" panose="020F0502020204030204"/>
                        </a:defRPr>
                      </a:lvl2pPr>
                      <a:lvl3pPr marL="3175" algn="l" defTabSz="3175" rtl="0" eaLnBrk="1" latinLnBrk="0" hangingPunct="1">
                        <a:defRPr sz="1100" kern="1200">
                          <a:solidFill>
                            <a:schemeClr val="dk1"/>
                          </a:solidFill>
                          <a:latin typeface="Calibri" panose="020F0502020204030204"/>
                        </a:defRPr>
                      </a:lvl3pPr>
                      <a:lvl4pPr marL="3175" algn="l" defTabSz="3175" rtl="0" eaLnBrk="1" latinLnBrk="0" hangingPunct="1">
                        <a:defRPr sz="1100" kern="1200">
                          <a:solidFill>
                            <a:schemeClr val="dk1"/>
                          </a:solidFill>
                          <a:latin typeface="Calibri" panose="020F0502020204030204"/>
                        </a:defRPr>
                      </a:lvl4pPr>
                      <a:lvl5pPr marL="3175" algn="l" defTabSz="3175" rtl="0" eaLnBrk="1" latinLnBrk="0" hangingPunct="1">
                        <a:defRPr sz="1100" kern="1200">
                          <a:solidFill>
                            <a:schemeClr val="dk1"/>
                          </a:solidFill>
                          <a:latin typeface="Calibri" panose="020F0502020204030204"/>
                        </a:defRPr>
                      </a:lvl5pPr>
                      <a:lvl6pPr marL="3175" algn="l" defTabSz="3175" rtl="0" eaLnBrk="1" latinLnBrk="0" hangingPunct="1">
                        <a:defRPr sz="1100" kern="1200">
                          <a:solidFill>
                            <a:schemeClr val="dk1"/>
                          </a:solidFill>
                          <a:latin typeface="Calibri" panose="020F0502020204030204"/>
                        </a:defRPr>
                      </a:lvl6pPr>
                      <a:lvl7pPr marL="3175" algn="l" defTabSz="3175" rtl="0" eaLnBrk="1" latinLnBrk="0" hangingPunct="1">
                        <a:defRPr sz="1100" kern="1200">
                          <a:solidFill>
                            <a:schemeClr val="dk1"/>
                          </a:solidFill>
                          <a:latin typeface="Calibri" panose="020F0502020204030204"/>
                        </a:defRPr>
                      </a:lvl7pPr>
                      <a:lvl8pPr marL="3175" algn="l" defTabSz="3175" rtl="0" eaLnBrk="1" latinLnBrk="0" hangingPunct="1">
                        <a:defRPr sz="1100" kern="1200">
                          <a:solidFill>
                            <a:schemeClr val="dk1"/>
                          </a:solidFill>
                          <a:latin typeface="Calibri" panose="020F0502020204030204"/>
                        </a:defRPr>
                      </a:lvl8pPr>
                      <a:lvl9pPr marL="3175" algn="l" defTabSz="3175" rtl="0" eaLnBrk="1" latinLnBrk="0" hangingPunct="1">
                        <a:defRPr sz="1100" kern="1200">
                          <a:solidFill>
                            <a:schemeClr val="dk1"/>
                          </a:solidFill>
                          <a:latin typeface="Calibri" panose="020F0502020204030204"/>
                        </a:defRPr>
                      </a:lvl9pPr>
                    </a:lstStyle>
                    <a:p>
                      <a:pPr algn="ctr" rtl="0" fontAlgn="ctr"/>
                      <a:endParaRPr lang="en-US" sz="1000" b="0" i="0" u="none" strike="noStrike" kern="1200" cap="none" spc="0">
                        <a:solidFill>
                          <a:schemeClr val="tx1"/>
                        </a:solidFill>
                        <a:effectLst/>
                        <a:latin typeface="+mj-lt"/>
                        <a:ea typeface="+mn-ea"/>
                        <a:cs typeface="+mn-cs"/>
                      </a:endParaRPr>
                    </a:p>
                  </a:txBody>
                  <a:tcPr marL="72000" marR="72000" marT="54000" marB="5400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lvl1pPr marL="12000" algn="l" defTabSz="3175" rtl="0" eaLnBrk="1" latinLnBrk="0" hangingPunct="1">
                        <a:defRPr sz="1200" b="1" kern="1200">
                          <a:solidFill>
                            <a:schemeClr val="dk1"/>
                          </a:solidFill>
                          <a:latin typeface="Calibri" panose="020F0502020204030204"/>
                        </a:defRPr>
                      </a:lvl1pPr>
                      <a:lvl2pPr marL="3175" algn="l" defTabSz="3175" rtl="0" eaLnBrk="1" latinLnBrk="0" hangingPunct="1">
                        <a:defRPr sz="1100" kern="1200">
                          <a:solidFill>
                            <a:schemeClr val="dk1"/>
                          </a:solidFill>
                          <a:latin typeface="Calibri" panose="020F0502020204030204"/>
                        </a:defRPr>
                      </a:lvl2pPr>
                      <a:lvl3pPr marL="3175" algn="l" defTabSz="3175" rtl="0" eaLnBrk="1" latinLnBrk="0" hangingPunct="1">
                        <a:defRPr sz="1100" kern="1200">
                          <a:solidFill>
                            <a:schemeClr val="dk1"/>
                          </a:solidFill>
                          <a:latin typeface="Calibri" panose="020F0502020204030204"/>
                        </a:defRPr>
                      </a:lvl3pPr>
                      <a:lvl4pPr marL="3175" algn="l" defTabSz="3175" rtl="0" eaLnBrk="1" latinLnBrk="0" hangingPunct="1">
                        <a:defRPr sz="1100" kern="1200">
                          <a:solidFill>
                            <a:schemeClr val="dk1"/>
                          </a:solidFill>
                          <a:latin typeface="Calibri" panose="020F0502020204030204"/>
                        </a:defRPr>
                      </a:lvl4pPr>
                      <a:lvl5pPr marL="3175" algn="l" defTabSz="3175" rtl="0" eaLnBrk="1" latinLnBrk="0" hangingPunct="1">
                        <a:defRPr sz="1100" kern="1200">
                          <a:solidFill>
                            <a:schemeClr val="dk1"/>
                          </a:solidFill>
                          <a:latin typeface="Calibri" panose="020F0502020204030204"/>
                        </a:defRPr>
                      </a:lvl5pPr>
                      <a:lvl6pPr marL="3175" algn="l" defTabSz="3175" rtl="0" eaLnBrk="1" latinLnBrk="0" hangingPunct="1">
                        <a:defRPr sz="1100" kern="1200">
                          <a:solidFill>
                            <a:schemeClr val="dk1"/>
                          </a:solidFill>
                          <a:latin typeface="Calibri" panose="020F0502020204030204"/>
                        </a:defRPr>
                      </a:lvl6pPr>
                      <a:lvl7pPr marL="3175" algn="l" defTabSz="3175" rtl="0" eaLnBrk="1" latinLnBrk="0" hangingPunct="1">
                        <a:defRPr sz="1100" kern="1200">
                          <a:solidFill>
                            <a:schemeClr val="dk1"/>
                          </a:solidFill>
                          <a:latin typeface="Calibri" panose="020F0502020204030204"/>
                        </a:defRPr>
                      </a:lvl7pPr>
                      <a:lvl8pPr marL="3175" algn="l" defTabSz="3175" rtl="0" eaLnBrk="1" latinLnBrk="0" hangingPunct="1">
                        <a:defRPr sz="1100" kern="1200">
                          <a:solidFill>
                            <a:schemeClr val="dk1"/>
                          </a:solidFill>
                          <a:latin typeface="Calibri" panose="020F0502020204030204"/>
                        </a:defRPr>
                      </a:lvl8pPr>
                      <a:lvl9pPr marL="3175" algn="l" defTabSz="3175" rtl="0" eaLnBrk="1" latinLnBrk="0" hangingPunct="1">
                        <a:defRPr sz="1100" kern="1200">
                          <a:solidFill>
                            <a:schemeClr val="dk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000" b="0" kern="1200">
                        <a:solidFill>
                          <a:schemeClr val="tx1"/>
                        </a:solidFill>
                        <a:latin typeface="+mj-lt"/>
                        <a:ea typeface="+mn-ea"/>
                        <a:cs typeface="+mn-cs"/>
                      </a:endParaRPr>
                    </a:p>
                  </a:txBody>
                  <a:tcPr marL="72000" marR="72000" marT="54000" marB="5400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758187160"/>
                  </a:ext>
                </a:extLst>
              </a:tr>
              <a:tr h="536856">
                <a:tc>
                  <a:txBody>
                    <a:bodyPr/>
                    <a:lstStyle/>
                    <a:p>
                      <a:pPr marL="0" algn="l" defTabSz="914400" rtl="0" eaLnBrk="1" fontAlgn="b" latinLnBrk="0" hangingPunct="1"/>
                      <a:r>
                        <a:rPr lang="en-US" sz="1000" b="0" i="0" u="none" strike="noStrike" kern="1200" cap="none" spc="0">
                          <a:solidFill>
                            <a:schemeClr val="tx1"/>
                          </a:solidFill>
                          <a:effectLst/>
                          <a:latin typeface="+mj-lt"/>
                          <a:ea typeface="+mn-ea"/>
                          <a:cs typeface="+mn-cs"/>
                        </a:rPr>
                        <a:t>Short-circuit current contribution</a:t>
                      </a:r>
                    </a:p>
                  </a:txBody>
                  <a:tcPr marL="72000" marR="72000" marT="54000" marB="5400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tc>
                  <a:txBody>
                    <a:bodyPr/>
                    <a:lstStyle/>
                    <a:p>
                      <a:pPr marL="0" algn="ctr" defTabSz="914400" rtl="0" eaLnBrk="1" fontAlgn="b" latinLnBrk="0" hangingPunct="1"/>
                      <a:endParaRPr lang="en-US" sz="1000" b="0" i="0" u="none" strike="noStrike" kern="1200" cap="none" spc="0">
                        <a:solidFill>
                          <a:schemeClr val="tx1"/>
                        </a:solidFill>
                        <a:effectLst/>
                        <a:latin typeface="+mj-lt"/>
                        <a:ea typeface="+mn-ea"/>
                        <a:cs typeface="+mn-cs"/>
                      </a:endParaRPr>
                    </a:p>
                  </a:txBody>
                  <a:tcPr marL="72000" marR="72000" marT="54000" marB="5400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rtl="0" fontAlgn="ctr"/>
                      <a:endParaRPr lang="en-US" sz="1000" b="0" i="0" u="none" strike="noStrike" kern="1200" cap="none" spc="0">
                        <a:solidFill>
                          <a:schemeClr val="tx1"/>
                        </a:solidFill>
                        <a:effectLst/>
                        <a:latin typeface="+mj-lt"/>
                        <a:ea typeface="+mn-ea"/>
                        <a:cs typeface="+mn-cs"/>
                      </a:endParaRPr>
                    </a:p>
                  </a:txBody>
                  <a:tcPr marL="72000" marR="72000" marT="54000" marB="5400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000" b="0" kern="1200">
                        <a:solidFill>
                          <a:schemeClr val="tx1"/>
                        </a:solidFill>
                        <a:latin typeface="+mj-lt"/>
                        <a:ea typeface="+mn-ea"/>
                        <a:cs typeface="+mn-cs"/>
                      </a:endParaRPr>
                    </a:p>
                  </a:txBody>
                  <a:tcPr marL="72000" marR="72000" marT="54000" marB="5400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2793316339"/>
                  </a:ext>
                </a:extLst>
              </a:tr>
              <a:tr h="411582">
                <a:tc>
                  <a:txBody>
                    <a:bodyPr/>
                    <a:lstStyle>
                      <a:lvl1pPr marL="12000" algn="l" defTabSz="3175" rtl="0" eaLnBrk="1" latinLnBrk="0" hangingPunct="1">
                        <a:defRPr sz="1200" b="1" kern="1200">
                          <a:solidFill>
                            <a:schemeClr val="dk1"/>
                          </a:solidFill>
                          <a:latin typeface="Calibri" panose="020F0502020204030204"/>
                        </a:defRPr>
                      </a:lvl1pPr>
                      <a:lvl2pPr marL="3175" algn="l" defTabSz="3175" rtl="0" eaLnBrk="1" latinLnBrk="0" hangingPunct="1">
                        <a:defRPr sz="1100" kern="1200">
                          <a:solidFill>
                            <a:schemeClr val="dk1"/>
                          </a:solidFill>
                          <a:latin typeface="Calibri" panose="020F0502020204030204"/>
                        </a:defRPr>
                      </a:lvl2pPr>
                      <a:lvl3pPr marL="3175" algn="l" defTabSz="3175" rtl="0" eaLnBrk="1" latinLnBrk="0" hangingPunct="1">
                        <a:defRPr sz="1100" kern="1200">
                          <a:solidFill>
                            <a:schemeClr val="dk1"/>
                          </a:solidFill>
                          <a:latin typeface="Calibri" panose="020F0502020204030204"/>
                        </a:defRPr>
                      </a:lvl3pPr>
                      <a:lvl4pPr marL="3175" algn="l" defTabSz="3175" rtl="0" eaLnBrk="1" latinLnBrk="0" hangingPunct="1">
                        <a:defRPr sz="1100" kern="1200">
                          <a:solidFill>
                            <a:schemeClr val="dk1"/>
                          </a:solidFill>
                          <a:latin typeface="Calibri" panose="020F0502020204030204"/>
                        </a:defRPr>
                      </a:lvl4pPr>
                      <a:lvl5pPr marL="3175" algn="l" defTabSz="3175" rtl="0" eaLnBrk="1" latinLnBrk="0" hangingPunct="1">
                        <a:defRPr sz="1100" kern="1200">
                          <a:solidFill>
                            <a:schemeClr val="dk1"/>
                          </a:solidFill>
                          <a:latin typeface="Calibri" panose="020F0502020204030204"/>
                        </a:defRPr>
                      </a:lvl5pPr>
                      <a:lvl6pPr marL="3175" algn="l" defTabSz="3175" rtl="0" eaLnBrk="1" latinLnBrk="0" hangingPunct="1">
                        <a:defRPr sz="1100" kern="1200">
                          <a:solidFill>
                            <a:schemeClr val="dk1"/>
                          </a:solidFill>
                          <a:latin typeface="Calibri" panose="020F0502020204030204"/>
                        </a:defRPr>
                      </a:lvl6pPr>
                      <a:lvl7pPr marL="3175" algn="l" defTabSz="3175" rtl="0" eaLnBrk="1" latinLnBrk="0" hangingPunct="1">
                        <a:defRPr sz="1100" kern="1200">
                          <a:solidFill>
                            <a:schemeClr val="dk1"/>
                          </a:solidFill>
                          <a:latin typeface="Calibri" panose="020F0502020204030204"/>
                        </a:defRPr>
                      </a:lvl7pPr>
                      <a:lvl8pPr marL="3175" algn="l" defTabSz="3175" rtl="0" eaLnBrk="1" latinLnBrk="0" hangingPunct="1">
                        <a:defRPr sz="1100" kern="1200">
                          <a:solidFill>
                            <a:schemeClr val="dk1"/>
                          </a:solidFill>
                          <a:latin typeface="Calibri" panose="020F0502020204030204"/>
                        </a:defRPr>
                      </a:lvl8pPr>
                      <a:lvl9pPr marL="3175" algn="l" defTabSz="3175" rtl="0" eaLnBrk="1" latinLnBrk="0" hangingPunct="1">
                        <a:defRPr sz="1100" kern="1200">
                          <a:solidFill>
                            <a:schemeClr val="dk1"/>
                          </a:solidFill>
                          <a:latin typeface="Calibri" panose="020F0502020204030204"/>
                        </a:defRPr>
                      </a:lvl9pPr>
                    </a:lstStyle>
                    <a:p>
                      <a:pPr marL="0" algn="l" defTabSz="914400" rtl="0" eaLnBrk="1" fontAlgn="b" latinLnBrk="0" hangingPunct="1"/>
                      <a:r>
                        <a:rPr lang="en-US" sz="1000" b="0" i="0" u="none" strike="noStrike" kern="1200" cap="none" spc="0">
                          <a:solidFill>
                            <a:schemeClr val="tx1"/>
                          </a:solidFill>
                          <a:effectLst/>
                          <a:latin typeface="+mj-lt"/>
                          <a:ea typeface="+mn-ea"/>
                          <a:cs typeface="+mn-cs"/>
                        </a:rPr>
                        <a:t>Flexibility/</a:t>
                      </a:r>
                      <a:br>
                        <a:rPr lang="pl-PL" sz="1000" b="0" i="0" u="none" strike="noStrike" kern="1200" cap="none" spc="0">
                          <a:solidFill>
                            <a:schemeClr val="tx1"/>
                          </a:solidFill>
                          <a:effectLst/>
                          <a:latin typeface="+mj-lt"/>
                          <a:ea typeface="+mn-ea"/>
                          <a:cs typeface="+mn-cs"/>
                        </a:rPr>
                      </a:br>
                      <a:r>
                        <a:rPr lang="en-US" sz="1000" b="0" i="0" u="none" strike="noStrike" kern="1200" cap="none" spc="0">
                          <a:solidFill>
                            <a:schemeClr val="tx1"/>
                          </a:solidFill>
                          <a:effectLst/>
                          <a:latin typeface="+mj-lt"/>
                          <a:ea typeface="+mn-ea"/>
                          <a:cs typeface="+mn-cs"/>
                        </a:rPr>
                        <a:t>modularity</a:t>
                      </a:r>
                    </a:p>
                  </a:txBody>
                  <a:tcPr marL="72000" marR="72000" marT="54000" marB="5400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tc>
                  <a:txBody>
                    <a:bodyPr/>
                    <a:lstStyle/>
                    <a:p>
                      <a:pPr marL="0" algn="ctr" defTabSz="914400" rtl="0" eaLnBrk="1" fontAlgn="b" latinLnBrk="0" hangingPunct="1"/>
                      <a:endParaRPr lang="en-US" sz="1000" b="0" i="0" u="none" strike="noStrike" kern="1200" cap="none" spc="0">
                        <a:solidFill>
                          <a:schemeClr val="tx1"/>
                        </a:solidFill>
                        <a:effectLst/>
                        <a:latin typeface="+mj-lt"/>
                        <a:ea typeface="+mn-ea"/>
                        <a:cs typeface="+mn-cs"/>
                      </a:endParaRPr>
                    </a:p>
                  </a:txBody>
                  <a:tcPr marL="72000" marR="72000" marT="54000" marB="5400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lvl1pPr marL="12000" algn="l" defTabSz="3175" rtl="0" eaLnBrk="1" latinLnBrk="0" hangingPunct="1">
                        <a:defRPr sz="1200" b="1" kern="1200">
                          <a:solidFill>
                            <a:schemeClr val="dk1"/>
                          </a:solidFill>
                          <a:latin typeface="Calibri" panose="020F0502020204030204"/>
                        </a:defRPr>
                      </a:lvl1pPr>
                      <a:lvl2pPr marL="3175" algn="l" defTabSz="3175" rtl="0" eaLnBrk="1" latinLnBrk="0" hangingPunct="1">
                        <a:defRPr sz="1100" kern="1200">
                          <a:solidFill>
                            <a:schemeClr val="dk1"/>
                          </a:solidFill>
                          <a:latin typeface="Calibri" panose="020F0502020204030204"/>
                        </a:defRPr>
                      </a:lvl2pPr>
                      <a:lvl3pPr marL="3175" algn="l" defTabSz="3175" rtl="0" eaLnBrk="1" latinLnBrk="0" hangingPunct="1">
                        <a:defRPr sz="1100" kern="1200">
                          <a:solidFill>
                            <a:schemeClr val="dk1"/>
                          </a:solidFill>
                          <a:latin typeface="Calibri" panose="020F0502020204030204"/>
                        </a:defRPr>
                      </a:lvl3pPr>
                      <a:lvl4pPr marL="3175" algn="l" defTabSz="3175" rtl="0" eaLnBrk="1" latinLnBrk="0" hangingPunct="1">
                        <a:defRPr sz="1100" kern="1200">
                          <a:solidFill>
                            <a:schemeClr val="dk1"/>
                          </a:solidFill>
                          <a:latin typeface="Calibri" panose="020F0502020204030204"/>
                        </a:defRPr>
                      </a:lvl4pPr>
                      <a:lvl5pPr marL="3175" algn="l" defTabSz="3175" rtl="0" eaLnBrk="1" latinLnBrk="0" hangingPunct="1">
                        <a:defRPr sz="1100" kern="1200">
                          <a:solidFill>
                            <a:schemeClr val="dk1"/>
                          </a:solidFill>
                          <a:latin typeface="Calibri" panose="020F0502020204030204"/>
                        </a:defRPr>
                      </a:lvl5pPr>
                      <a:lvl6pPr marL="3175" algn="l" defTabSz="3175" rtl="0" eaLnBrk="1" latinLnBrk="0" hangingPunct="1">
                        <a:defRPr sz="1100" kern="1200">
                          <a:solidFill>
                            <a:schemeClr val="dk1"/>
                          </a:solidFill>
                          <a:latin typeface="Calibri" panose="020F0502020204030204"/>
                        </a:defRPr>
                      </a:lvl6pPr>
                      <a:lvl7pPr marL="3175" algn="l" defTabSz="3175" rtl="0" eaLnBrk="1" latinLnBrk="0" hangingPunct="1">
                        <a:defRPr sz="1100" kern="1200">
                          <a:solidFill>
                            <a:schemeClr val="dk1"/>
                          </a:solidFill>
                          <a:latin typeface="Calibri" panose="020F0502020204030204"/>
                        </a:defRPr>
                      </a:lvl7pPr>
                      <a:lvl8pPr marL="3175" algn="l" defTabSz="3175" rtl="0" eaLnBrk="1" latinLnBrk="0" hangingPunct="1">
                        <a:defRPr sz="1100" kern="1200">
                          <a:solidFill>
                            <a:schemeClr val="dk1"/>
                          </a:solidFill>
                          <a:latin typeface="Calibri" panose="020F0502020204030204"/>
                        </a:defRPr>
                      </a:lvl8pPr>
                      <a:lvl9pPr marL="3175" algn="l" defTabSz="3175" rtl="0" eaLnBrk="1" latinLnBrk="0" hangingPunct="1">
                        <a:defRPr sz="1100" kern="1200">
                          <a:solidFill>
                            <a:schemeClr val="dk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000" b="0" i="0" u="none" strike="noStrike" kern="1200" cap="none" spc="0">
                        <a:solidFill>
                          <a:schemeClr val="tx1"/>
                        </a:solidFill>
                        <a:effectLst/>
                        <a:latin typeface="+mj-lt"/>
                        <a:ea typeface="+mn-ea"/>
                        <a:cs typeface="+mn-cs"/>
                      </a:endParaRPr>
                    </a:p>
                  </a:txBody>
                  <a:tcPr marL="72000" marR="72000" marT="54000" marB="5400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lvl1pPr marL="12000" algn="l" defTabSz="3175" rtl="0" eaLnBrk="1" latinLnBrk="0" hangingPunct="1">
                        <a:defRPr sz="1200" b="1" kern="1200">
                          <a:solidFill>
                            <a:schemeClr val="dk1"/>
                          </a:solidFill>
                          <a:latin typeface="Calibri" panose="020F0502020204030204"/>
                        </a:defRPr>
                      </a:lvl1pPr>
                      <a:lvl2pPr marL="3175" algn="l" defTabSz="3175" rtl="0" eaLnBrk="1" latinLnBrk="0" hangingPunct="1">
                        <a:defRPr sz="1100" kern="1200">
                          <a:solidFill>
                            <a:schemeClr val="dk1"/>
                          </a:solidFill>
                          <a:latin typeface="Calibri" panose="020F0502020204030204"/>
                        </a:defRPr>
                      </a:lvl2pPr>
                      <a:lvl3pPr marL="3175" algn="l" defTabSz="3175" rtl="0" eaLnBrk="1" latinLnBrk="0" hangingPunct="1">
                        <a:defRPr sz="1100" kern="1200">
                          <a:solidFill>
                            <a:schemeClr val="dk1"/>
                          </a:solidFill>
                          <a:latin typeface="Calibri" panose="020F0502020204030204"/>
                        </a:defRPr>
                      </a:lvl3pPr>
                      <a:lvl4pPr marL="3175" algn="l" defTabSz="3175" rtl="0" eaLnBrk="1" latinLnBrk="0" hangingPunct="1">
                        <a:defRPr sz="1100" kern="1200">
                          <a:solidFill>
                            <a:schemeClr val="dk1"/>
                          </a:solidFill>
                          <a:latin typeface="Calibri" panose="020F0502020204030204"/>
                        </a:defRPr>
                      </a:lvl4pPr>
                      <a:lvl5pPr marL="3175" algn="l" defTabSz="3175" rtl="0" eaLnBrk="1" latinLnBrk="0" hangingPunct="1">
                        <a:defRPr sz="1100" kern="1200">
                          <a:solidFill>
                            <a:schemeClr val="dk1"/>
                          </a:solidFill>
                          <a:latin typeface="Calibri" panose="020F0502020204030204"/>
                        </a:defRPr>
                      </a:lvl5pPr>
                      <a:lvl6pPr marL="3175" algn="l" defTabSz="3175" rtl="0" eaLnBrk="1" latinLnBrk="0" hangingPunct="1">
                        <a:defRPr sz="1100" kern="1200">
                          <a:solidFill>
                            <a:schemeClr val="dk1"/>
                          </a:solidFill>
                          <a:latin typeface="Calibri" panose="020F0502020204030204"/>
                        </a:defRPr>
                      </a:lvl6pPr>
                      <a:lvl7pPr marL="3175" algn="l" defTabSz="3175" rtl="0" eaLnBrk="1" latinLnBrk="0" hangingPunct="1">
                        <a:defRPr sz="1100" kern="1200">
                          <a:solidFill>
                            <a:schemeClr val="dk1"/>
                          </a:solidFill>
                          <a:latin typeface="Calibri" panose="020F0502020204030204"/>
                        </a:defRPr>
                      </a:lvl7pPr>
                      <a:lvl8pPr marL="3175" algn="l" defTabSz="3175" rtl="0" eaLnBrk="1" latinLnBrk="0" hangingPunct="1">
                        <a:defRPr sz="1100" kern="1200">
                          <a:solidFill>
                            <a:schemeClr val="dk1"/>
                          </a:solidFill>
                          <a:latin typeface="Calibri" panose="020F0502020204030204"/>
                        </a:defRPr>
                      </a:lvl8pPr>
                      <a:lvl9pPr marL="3175" algn="l" defTabSz="3175" rtl="0" eaLnBrk="1" latinLnBrk="0" hangingPunct="1">
                        <a:defRPr sz="1100" kern="1200">
                          <a:solidFill>
                            <a:schemeClr val="dk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000" b="0" kern="1200">
                        <a:solidFill>
                          <a:schemeClr val="tx1"/>
                        </a:solidFill>
                        <a:latin typeface="+mj-lt"/>
                        <a:ea typeface="+mn-ea"/>
                        <a:cs typeface="+mn-cs"/>
                      </a:endParaRPr>
                    </a:p>
                  </a:txBody>
                  <a:tcPr marL="72000" marR="72000" marT="54000" marB="5400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1450962365"/>
                  </a:ext>
                </a:extLst>
              </a:tr>
              <a:tr h="411582">
                <a:tc>
                  <a:txBody>
                    <a:bodyPr/>
                    <a:lstStyle/>
                    <a:p>
                      <a:pPr marL="0" algn="l" defTabSz="914400" rtl="0" eaLnBrk="1" fontAlgn="b" latinLnBrk="0" hangingPunct="1"/>
                      <a:r>
                        <a:rPr lang="en-US" sz="1000" b="0" i="0" u="none" strike="noStrike" kern="1200" cap="none" spc="0">
                          <a:solidFill>
                            <a:schemeClr val="tx1"/>
                          </a:solidFill>
                          <a:effectLst/>
                          <a:latin typeface="+mj-lt"/>
                          <a:ea typeface="+mn-ea"/>
                          <a:cs typeface="+mn-cs"/>
                        </a:rPr>
                        <a:t>Controllability</a:t>
                      </a:r>
                    </a:p>
                  </a:txBody>
                  <a:tcPr marL="72000" marR="72000" marT="54000" marB="54000" anchor="ctr">
                    <a:lnT w="12700" cap="flat" cmpd="sng" algn="ctr">
                      <a:solidFill>
                        <a:schemeClr val="accent5"/>
                      </a:solidFill>
                      <a:prstDash val="solid"/>
                      <a:round/>
                      <a:headEnd type="none" w="med" len="med"/>
                      <a:tailEnd type="none" w="med" len="med"/>
                    </a:lnT>
                    <a:solidFill>
                      <a:schemeClr val="bg1"/>
                    </a:solidFill>
                  </a:tcPr>
                </a:tc>
                <a:tc>
                  <a:txBody>
                    <a:bodyPr/>
                    <a:lstStyle/>
                    <a:p>
                      <a:pPr marL="0" algn="ctr" defTabSz="914400" rtl="0" eaLnBrk="1" fontAlgn="b" latinLnBrk="0" hangingPunct="1"/>
                      <a:endParaRPr lang="en-US" sz="1000" b="0" i="0" u="none" strike="noStrike" kern="1200" cap="none" spc="0">
                        <a:solidFill>
                          <a:schemeClr val="tx1"/>
                        </a:solidFill>
                        <a:effectLst/>
                        <a:latin typeface="+mj-lt"/>
                        <a:ea typeface="+mn-ea"/>
                        <a:cs typeface="+mn-cs"/>
                      </a:endParaRPr>
                    </a:p>
                  </a:txBody>
                  <a:tcPr marL="72000" marR="72000" marT="54000" marB="54000" anchor="ctr">
                    <a:lnT w="12700" cap="flat" cmpd="sng" algn="ctr">
                      <a:solidFill>
                        <a:schemeClr val="accent5"/>
                      </a:solidFill>
                      <a:prstDash val="solid"/>
                      <a:round/>
                      <a:headEnd type="none" w="med" len="med"/>
                      <a:tailEnd type="none" w="med" len="med"/>
                    </a:lnT>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000" b="0" i="0" u="none" strike="noStrike" kern="1200" cap="none" spc="0">
                        <a:solidFill>
                          <a:schemeClr val="tx1"/>
                        </a:solidFill>
                        <a:effectLst/>
                        <a:latin typeface="+mj-lt"/>
                        <a:ea typeface="+mn-ea"/>
                        <a:cs typeface="+mn-cs"/>
                      </a:endParaRPr>
                    </a:p>
                  </a:txBody>
                  <a:tcPr marL="72000" marR="72000" marT="54000" marB="54000" anchor="ctr">
                    <a:lnT w="12700" cap="flat" cmpd="sng" algn="ctr">
                      <a:solidFill>
                        <a:schemeClr val="accent5"/>
                      </a:solidFill>
                      <a:prstDash val="solid"/>
                      <a:round/>
                      <a:headEnd type="none" w="med" len="med"/>
                      <a:tailEnd type="none" w="med" len="med"/>
                    </a:lnT>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000" b="0" kern="1200">
                        <a:solidFill>
                          <a:schemeClr val="tx1"/>
                        </a:solidFill>
                        <a:latin typeface="+mj-lt"/>
                        <a:ea typeface="+mn-ea"/>
                        <a:cs typeface="+mn-cs"/>
                      </a:endParaRPr>
                    </a:p>
                  </a:txBody>
                  <a:tcPr marL="72000" marR="72000" marT="54000" marB="54000" anchor="ctr">
                    <a:lnT w="12700" cap="flat" cmpd="sng" algn="ctr">
                      <a:solidFill>
                        <a:schemeClr val="accent5"/>
                      </a:solidFill>
                      <a:prstDash val="solid"/>
                      <a:round/>
                      <a:headEnd type="none" w="med" len="med"/>
                      <a:tailEnd type="none" w="med" len="med"/>
                    </a:lnT>
                    <a:solidFill>
                      <a:schemeClr val="bg1"/>
                    </a:solidFill>
                  </a:tcPr>
                </a:tc>
                <a:extLst>
                  <a:ext uri="{0D108BD9-81ED-4DB2-BD59-A6C34878D82A}">
                    <a16:rowId xmlns:a16="http://schemas.microsoft.com/office/drawing/2014/main" val="3742434678"/>
                  </a:ext>
                </a:extLst>
              </a:tr>
            </a:tbl>
          </a:graphicData>
        </a:graphic>
      </p:graphicFrame>
      <p:pic>
        <p:nvPicPr>
          <p:cNvPr id="45" name="Graphic 44">
            <a:extLst>
              <a:ext uri="{FF2B5EF4-FFF2-40B4-BE49-F238E27FC236}">
                <a16:creationId xmlns:a16="http://schemas.microsoft.com/office/drawing/2014/main" id="{AA4C8DD2-5BB9-456D-AAFF-B265020D93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82360" y="2129927"/>
            <a:ext cx="466725" cy="466725"/>
          </a:xfrm>
          <a:prstGeom prst="rect">
            <a:avLst/>
          </a:prstGeom>
        </p:spPr>
      </p:pic>
      <p:pic>
        <p:nvPicPr>
          <p:cNvPr id="46" name="Graphic 45">
            <a:extLst>
              <a:ext uri="{FF2B5EF4-FFF2-40B4-BE49-F238E27FC236}">
                <a16:creationId xmlns:a16="http://schemas.microsoft.com/office/drawing/2014/main" id="{4DBABB2C-4728-4281-B3DA-335B4E642C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76754" y="2129927"/>
            <a:ext cx="466725" cy="466725"/>
          </a:xfrm>
          <a:prstGeom prst="rect">
            <a:avLst/>
          </a:prstGeom>
        </p:spPr>
      </p:pic>
      <p:pic>
        <p:nvPicPr>
          <p:cNvPr id="49" name="Graphic 48">
            <a:extLst>
              <a:ext uri="{FF2B5EF4-FFF2-40B4-BE49-F238E27FC236}">
                <a16:creationId xmlns:a16="http://schemas.microsoft.com/office/drawing/2014/main" id="{E03EB0E7-6C5F-4F4A-8050-9D5A4055BB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04607" y="2129927"/>
            <a:ext cx="466725" cy="466725"/>
          </a:xfrm>
          <a:prstGeom prst="rect">
            <a:avLst/>
          </a:prstGeom>
        </p:spPr>
      </p:pic>
      <p:sp>
        <p:nvSpPr>
          <p:cNvPr id="50" name="Oval 49">
            <a:extLst>
              <a:ext uri="{FF2B5EF4-FFF2-40B4-BE49-F238E27FC236}">
                <a16:creationId xmlns:a16="http://schemas.microsoft.com/office/drawing/2014/main" id="{B117D167-103A-4A59-A091-6B1E2C158E69}"/>
              </a:ext>
            </a:extLst>
          </p:cNvPr>
          <p:cNvSpPr/>
          <p:nvPr/>
        </p:nvSpPr>
        <p:spPr>
          <a:xfrm>
            <a:off x="9471282" y="3408875"/>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51" name="Oval 50">
            <a:extLst>
              <a:ext uri="{FF2B5EF4-FFF2-40B4-BE49-F238E27FC236}">
                <a16:creationId xmlns:a16="http://schemas.microsoft.com/office/drawing/2014/main" id="{72B41878-6567-464A-AAAE-4F141D3458DB}"/>
              </a:ext>
            </a:extLst>
          </p:cNvPr>
          <p:cNvSpPr/>
          <p:nvPr/>
        </p:nvSpPr>
        <p:spPr>
          <a:xfrm>
            <a:off x="9611460" y="3408875"/>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59" name="Oval 58">
            <a:extLst>
              <a:ext uri="{FF2B5EF4-FFF2-40B4-BE49-F238E27FC236}">
                <a16:creationId xmlns:a16="http://schemas.microsoft.com/office/drawing/2014/main" id="{8083D0EB-ECC5-4296-907F-AABBE16ECBD5}"/>
              </a:ext>
            </a:extLst>
          </p:cNvPr>
          <p:cNvSpPr/>
          <p:nvPr/>
        </p:nvSpPr>
        <p:spPr>
          <a:xfrm>
            <a:off x="9751639" y="3408875"/>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60" name="Oval 59">
            <a:extLst>
              <a:ext uri="{FF2B5EF4-FFF2-40B4-BE49-F238E27FC236}">
                <a16:creationId xmlns:a16="http://schemas.microsoft.com/office/drawing/2014/main" id="{784CBA5F-57F1-46CA-B2B3-A5E4260C1085}"/>
              </a:ext>
            </a:extLst>
          </p:cNvPr>
          <p:cNvSpPr/>
          <p:nvPr/>
        </p:nvSpPr>
        <p:spPr>
          <a:xfrm>
            <a:off x="9471282" y="4308799"/>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62" name="Oval 61">
            <a:extLst>
              <a:ext uri="{FF2B5EF4-FFF2-40B4-BE49-F238E27FC236}">
                <a16:creationId xmlns:a16="http://schemas.microsoft.com/office/drawing/2014/main" id="{D05AB47A-1B23-4FA6-9AAB-F1B040B0F9AA}"/>
              </a:ext>
            </a:extLst>
          </p:cNvPr>
          <p:cNvSpPr/>
          <p:nvPr/>
        </p:nvSpPr>
        <p:spPr>
          <a:xfrm>
            <a:off x="9471282" y="4758760"/>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67" name="Oval 66">
            <a:extLst>
              <a:ext uri="{FF2B5EF4-FFF2-40B4-BE49-F238E27FC236}">
                <a16:creationId xmlns:a16="http://schemas.microsoft.com/office/drawing/2014/main" id="{AA3AF158-AA38-46D1-ACCA-8F8E27ED83E1}"/>
              </a:ext>
            </a:extLst>
          </p:cNvPr>
          <p:cNvSpPr/>
          <p:nvPr/>
        </p:nvSpPr>
        <p:spPr>
          <a:xfrm>
            <a:off x="9611460" y="4758760"/>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68" name="Oval 67">
            <a:extLst>
              <a:ext uri="{FF2B5EF4-FFF2-40B4-BE49-F238E27FC236}">
                <a16:creationId xmlns:a16="http://schemas.microsoft.com/office/drawing/2014/main" id="{902BCAC5-F8D5-4CDA-B7E1-6C868D0A6691}"/>
              </a:ext>
            </a:extLst>
          </p:cNvPr>
          <p:cNvSpPr/>
          <p:nvPr/>
        </p:nvSpPr>
        <p:spPr>
          <a:xfrm>
            <a:off x="9751639" y="4758760"/>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69" name="Oval 68">
            <a:extLst>
              <a:ext uri="{FF2B5EF4-FFF2-40B4-BE49-F238E27FC236}">
                <a16:creationId xmlns:a16="http://schemas.microsoft.com/office/drawing/2014/main" id="{4323395A-7FC1-47A6-B3C2-15D48B86997D}"/>
              </a:ext>
            </a:extLst>
          </p:cNvPr>
          <p:cNvSpPr/>
          <p:nvPr/>
        </p:nvSpPr>
        <p:spPr>
          <a:xfrm>
            <a:off x="9471282" y="5208721"/>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70" name="Oval 69">
            <a:extLst>
              <a:ext uri="{FF2B5EF4-FFF2-40B4-BE49-F238E27FC236}">
                <a16:creationId xmlns:a16="http://schemas.microsoft.com/office/drawing/2014/main" id="{4E9CC2E3-254F-455D-B720-E2704173C82F}"/>
              </a:ext>
            </a:extLst>
          </p:cNvPr>
          <p:cNvSpPr/>
          <p:nvPr/>
        </p:nvSpPr>
        <p:spPr>
          <a:xfrm>
            <a:off x="9611460" y="5208721"/>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73" name="Oval 72">
            <a:extLst>
              <a:ext uri="{FF2B5EF4-FFF2-40B4-BE49-F238E27FC236}">
                <a16:creationId xmlns:a16="http://schemas.microsoft.com/office/drawing/2014/main" id="{773FE375-3FD4-4A78-A860-F8C81D67E59A}"/>
              </a:ext>
            </a:extLst>
          </p:cNvPr>
          <p:cNvSpPr/>
          <p:nvPr/>
        </p:nvSpPr>
        <p:spPr>
          <a:xfrm>
            <a:off x="10433937" y="3408875"/>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74" name="Oval 73">
            <a:extLst>
              <a:ext uri="{FF2B5EF4-FFF2-40B4-BE49-F238E27FC236}">
                <a16:creationId xmlns:a16="http://schemas.microsoft.com/office/drawing/2014/main" id="{9DA0D730-DE99-4034-A576-CE4AB94D5597}"/>
              </a:ext>
            </a:extLst>
          </p:cNvPr>
          <p:cNvSpPr/>
          <p:nvPr/>
        </p:nvSpPr>
        <p:spPr>
          <a:xfrm>
            <a:off x="10574115" y="3408875"/>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76" name="Oval 75">
            <a:extLst>
              <a:ext uri="{FF2B5EF4-FFF2-40B4-BE49-F238E27FC236}">
                <a16:creationId xmlns:a16="http://schemas.microsoft.com/office/drawing/2014/main" id="{FAE558D7-59EC-4016-BA0F-AD2B18B9B41D}"/>
              </a:ext>
            </a:extLst>
          </p:cNvPr>
          <p:cNvSpPr/>
          <p:nvPr/>
        </p:nvSpPr>
        <p:spPr>
          <a:xfrm>
            <a:off x="10433937" y="4308799"/>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78" name="Oval 77">
            <a:extLst>
              <a:ext uri="{FF2B5EF4-FFF2-40B4-BE49-F238E27FC236}">
                <a16:creationId xmlns:a16="http://schemas.microsoft.com/office/drawing/2014/main" id="{54815AB1-9A75-4043-93D4-2499A5C6953E}"/>
              </a:ext>
            </a:extLst>
          </p:cNvPr>
          <p:cNvSpPr/>
          <p:nvPr/>
        </p:nvSpPr>
        <p:spPr>
          <a:xfrm>
            <a:off x="10574115" y="4308799"/>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79" name="Oval 78">
            <a:extLst>
              <a:ext uri="{FF2B5EF4-FFF2-40B4-BE49-F238E27FC236}">
                <a16:creationId xmlns:a16="http://schemas.microsoft.com/office/drawing/2014/main" id="{F255E627-8033-4382-8564-0F80939CECE2}"/>
              </a:ext>
            </a:extLst>
          </p:cNvPr>
          <p:cNvSpPr/>
          <p:nvPr/>
        </p:nvSpPr>
        <p:spPr>
          <a:xfrm>
            <a:off x="10714294" y="4308799"/>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80" name="Oval 79">
            <a:extLst>
              <a:ext uri="{FF2B5EF4-FFF2-40B4-BE49-F238E27FC236}">
                <a16:creationId xmlns:a16="http://schemas.microsoft.com/office/drawing/2014/main" id="{FB16AB8E-AF41-4879-9A7A-8556C0149CE9}"/>
              </a:ext>
            </a:extLst>
          </p:cNvPr>
          <p:cNvSpPr/>
          <p:nvPr/>
        </p:nvSpPr>
        <p:spPr>
          <a:xfrm>
            <a:off x="10433937" y="5208721"/>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82" name="Oval 81">
            <a:extLst>
              <a:ext uri="{FF2B5EF4-FFF2-40B4-BE49-F238E27FC236}">
                <a16:creationId xmlns:a16="http://schemas.microsoft.com/office/drawing/2014/main" id="{CFFAFA6B-936E-4597-83F1-D61D484B31F4}"/>
              </a:ext>
            </a:extLst>
          </p:cNvPr>
          <p:cNvSpPr/>
          <p:nvPr/>
        </p:nvSpPr>
        <p:spPr>
          <a:xfrm>
            <a:off x="10433937" y="3858837"/>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84" name="Oval 83">
            <a:extLst>
              <a:ext uri="{FF2B5EF4-FFF2-40B4-BE49-F238E27FC236}">
                <a16:creationId xmlns:a16="http://schemas.microsoft.com/office/drawing/2014/main" id="{6F66675C-2140-48C1-8318-4DD645F21514}"/>
              </a:ext>
            </a:extLst>
          </p:cNvPr>
          <p:cNvSpPr/>
          <p:nvPr/>
        </p:nvSpPr>
        <p:spPr>
          <a:xfrm>
            <a:off x="11352144" y="3408875"/>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85" name="Oval 84">
            <a:extLst>
              <a:ext uri="{FF2B5EF4-FFF2-40B4-BE49-F238E27FC236}">
                <a16:creationId xmlns:a16="http://schemas.microsoft.com/office/drawing/2014/main" id="{52C6D2CE-F0FF-4E2A-B482-BB417E6E21F2}"/>
              </a:ext>
            </a:extLst>
          </p:cNvPr>
          <p:cNvSpPr/>
          <p:nvPr/>
        </p:nvSpPr>
        <p:spPr>
          <a:xfrm>
            <a:off x="11492322" y="3408875"/>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86" name="Oval 85">
            <a:extLst>
              <a:ext uri="{FF2B5EF4-FFF2-40B4-BE49-F238E27FC236}">
                <a16:creationId xmlns:a16="http://schemas.microsoft.com/office/drawing/2014/main" id="{C8BA6434-93CD-4A0B-849E-B7935F1A6225}"/>
              </a:ext>
            </a:extLst>
          </p:cNvPr>
          <p:cNvSpPr/>
          <p:nvPr/>
        </p:nvSpPr>
        <p:spPr>
          <a:xfrm>
            <a:off x="11632501" y="3408875"/>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87" name="Oval 86">
            <a:extLst>
              <a:ext uri="{FF2B5EF4-FFF2-40B4-BE49-F238E27FC236}">
                <a16:creationId xmlns:a16="http://schemas.microsoft.com/office/drawing/2014/main" id="{CB03DD52-FB42-4399-A003-76AF9A690904}"/>
              </a:ext>
            </a:extLst>
          </p:cNvPr>
          <p:cNvSpPr/>
          <p:nvPr/>
        </p:nvSpPr>
        <p:spPr>
          <a:xfrm>
            <a:off x="11352144" y="4308799"/>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88" name="Oval 87">
            <a:extLst>
              <a:ext uri="{FF2B5EF4-FFF2-40B4-BE49-F238E27FC236}">
                <a16:creationId xmlns:a16="http://schemas.microsoft.com/office/drawing/2014/main" id="{D787414B-B0BB-41A5-A94E-0F55E2454CA0}"/>
              </a:ext>
            </a:extLst>
          </p:cNvPr>
          <p:cNvSpPr/>
          <p:nvPr/>
        </p:nvSpPr>
        <p:spPr>
          <a:xfrm>
            <a:off x="11352144" y="4758760"/>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89" name="Oval 88">
            <a:extLst>
              <a:ext uri="{FF2B5EF4-FFF2-40B4-BE49-F238E27FC236}">
                <a16:creationId xmlns:a16="http://schemas.microsoft.com/office/drawing/2014/main" id="{6641600D-A701-4FFD-951B-2E67E7733653}"/>
              </a:ext>
            </a:extLst>
          </p:cNvPr>
          <p:cNvSpPr/>
          <p:nvPr/>
        </p:nvSpPr>
        <p:spPr>
          <a:xfrm>
            <a:off x="11492322" y="4758760"/>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90" name="Oval 89">
            <a:extLst>
              <a:ext uri="{FF2B5EF4-FFF2-40B4-BE49-F238E27FC236}">
                <a16:creationId xmlns:a16="http://schemas.microsoft.com/office/drawing/2014/main" id="{F7629767-3249-4B95-AC80-C896630E93FD}"/>
              </a:ext>
            </a:extLst>
          </p:cNvPr>
          <p:cNvSpPr/>
          <p:nvPr/>
        </p:nvSpPr>
        <p:spPr>
          <a:xfrm>
            <a:off x="11632501" y="4758760"/>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91" name="Oval 90">
            <a:extLst>
              <a:ext uri="{FF2B5EF4-FFF2-40B4-BE49-F238E27FC236}">
                <a16:creationId xmlns:a16="http://schemas.microsoft.com/office/drawing/2014/main" id="{D563F365-43F2-49F5-8428-C0AD56C087A5}"/>
              </a:ext>
            </a:extLst>
          </p:cNvPr>
          <p:cNvSpPr/>
          <p:nvPr/>
        </p:nvSpPr>
        <p:spPr>
          <a:xfrm>
            <a:off x="11352144" y="5208721"/>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92" name="Oval 91">
            <a:extLst>
              <a:ext uri="{FF2B5EF4-FFF2-40B4-BE49-F238E27FC236}">
                <a16:creationId xmlns:a16="http://schemas.microsoft.com/office/drawing/2014/main" id="{66F55F6D-1D62-47EE-AA24-8F326584F89F}"/>
              </a:ext>
            </a:extLst>
          </p:cNvPr>
          <p:cNvSpPr/>
          <p:nvPr/>
        </p:nvSpPr>
        <p:spPr>
          <a:xfrm>
            <a:off x="11492322" y="5208721"/>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93" name="Oval 92">
            <a:extLst>
              <a:ext uri="{FF2B5EF4-FFF2-40B4-BE49-F238E27FC236}">
                <a16:creationId xmlns:a16="http://schemas.microsoft.com/office/drawing/2014/main" id="{4E938F1B-B0E8-470A-8994-BE99FC26FF51}"/>
              </a:ext>
            </a:extLst>
          </p:cNvPr>
          <p:cNvSpPr/>
          <p:nvPr/>
        </p:nvSpPr>
        <p:spPr>
          <a:xfrm>
            <a:off x="11352144" y="3858837"/>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94" name="Oval 93">
            <a:extLst>
              <a:ext uri="{FF2B5EF4-FFF2-40B4-BE49-F238E27FC236}">
                <a16:creationId xmlns:a16="http://schemas.microsoft.com/office/drawing/2014/main" id="{678764A6-C76A-4FBE-91D0-0BED5725FB70}"/>
              </a:ext>
            </a:extLst>
          </p:cNvPr>
          <p:cNvSpPr/>
          <p:nvPr/>
        </p:nvSpPr>
        <p:spPr>
          <a:xfrm>
            <a:off x="11492322" y="3858837"/>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95" name="Oval 94">
            <a:extLst>
              <a:ext uri="{FF2B5EF4-FFF2-40B4-BE49-F238E27FC236}">
                <a16:creationId xmlns:a16="http://schemas.microsoft.com/office/drawing/2014/main" id="{4C8A1875-0514-4849-94B4-4B1976E8448F}"/>
              </a:ext>
            </a:extLst>
          </p:cNvPr>
          <p:cNvSpPr/>
          <p:nvPr/>
        </p:nvSpPr>
        <p:spPr>
          <a:xfrm>
            <a:off x="11632501" y="3858837"/>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96" name="Oval 95">
            <a:extLst>
              <a:ext uri="{FF2B5EF4-FFF2-40B4-BE49-F238E27FC236}">
                <a16:creationId xmlns:a16="http://schemas.microsoft.com/office/drawing/2014/main" id="{1FCEE69C-E67C-4564-9AE9-9AEB73B9C4B1}"/>
              </a:ext>
            </a:extLst>
          </p:cNvPr>
          <p:cNvSpPr/>
          <p:nvPr/>
        </p:nvSpPr>
        <p:spPr>
          <a:xfrm>
            <a:off x="11492322" y="4308799"/>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97" name="Oval 96">
            <a:extLst>
              <a:ext uri="{FF2B5EF4-FFF2-40B4-BE49-F238E27FC236}">
                <a16:creationId xmlns:a16="http://schemas.microsoft.com/office/drawing/2014/main" id="{B3F14586-A7C1-427B-85EF-1E97CE9566A5}"/>
              </a:ext>
            </a:extLst>
          </p:cNvPr>
          <p:cNvSpPr/>
          <p:nvPr/>
        </p:nvSpPr>
        <p:spPr>
          <a:xfrm>
            <a:off x="11632501" y="5208721"/>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
        <p:nvSpPr>
          <p:cNvPr id="98" name="Oval 97">
            <a:extLst>
              <a:ext uri="{FF2B5EF4-FFF2-40B4-BE49-F238E27FC236}">
                <a16:creationId xmlns:a16="http://schemas.microsoft.com/office/drawing/2014/main" id="{A3ECA694-434C-43A7-A2EC-562BF4CC7844}"/>
              </a:ext>
            </a:extLst>
          </p:cNvPr>
          <p:cNvSpPr/>
          <p:nvPr/>
        </p:nvSpPr>
        <p:spPr>
          <a:xfrm>
            <a:off x="10574115" y="3858837"/>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err="1">
              <a:solidFill>
                <a:schemeClr val="tx1"/>
              </a:solidFill>
            </a:endParaRPr>
          </a:p>
        </p:txBody>
      </p:sp>
    </p:spTree>
    <p:extLst>
      <p:ext uri="{BB962C8B-B14F-4D97-AF65-F5344CB8AC3E}">
        <p14:creationId xmlns:p14="http://schemas.microsoft.com/office/powerpoint/2010/main" val="2730785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A2995F9-9D70-49E2-AB94-4BBD2FEC67FC}"/>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A06BEFEE-79AB-4A12-AF78-990AF39D4BD0}"/>
              </a:ext>
            </a:extLst>
          </p:cNvPr>
          <p:cNvSpPr>
            <a:spLocks noGrp="1"/>
          </p:cNvSpPr>
          <p:nvPr>
            <p:ph type="sldNum" sz="quarter" idx="12"/>
          </p:nvPr>
        </p:nvSpPr>
        <p:spPr/>
        <p:txBody>
          <a:bodyPr/>
          <a:lstStyle/>
          <a:p>
            <a:fld id="{C24EC536-6FE3-4540-8D85-74C58F0BF697}" type="slidenum">
              <a:rPr lang="en-US" smtClean="0"/>
              <a:t>15</a:t>
            </a:fld>
            <a:endParaRPr lang="en-US"/>
          </a:p>
        </p:txBody>
      </p:sp>
      <p:sp>
        <p:nvSpPr>
          <p:cNvPr id="6" name="Text Placeholder 5">
            <a:extLst>
              <a:ext uri="{FF2B5EF4-FFF2-40B4-BE49-F238E27FC236}">
                <a16:creationId xmlns:a16="http://schemas.microsoft.com/office/drawing/2014/main" id="{4612267B-5923-4D99-AD0C-BF356F499B50}"/>
              </a:ext>
            </a:extLst>
          </p:cNvPr>
          <p:cNvSpPr>
            <a:spLocks noGrp="1"/>
          </p:cNvSpPr>
          <p:nvPr>
            <p:ph type="body" sz="quarter" idx="29"/>
          </p:nvPr>
        </p:nvSpPr>
        <p:spPr/>
        <p:txBody>
          <a:bodyPr/>
          <a:lstStyle/>
          <a:p>
            <a:r>
              <a:rPr lang="en-GB"/>
              <a:t>Enhanced STATCOM can provide multiple services in a cost effective way</a:t>
            </a:r>
          </a:p>
        </p:txBody>
      </p:sp>
      <p:sp>
        <p:nvSpPr>
          <p:cNvPr id="7" name="Title 6">
            <a:extLst>
              <a:ext uri="{FF2B5EF4-FFF2-40B4-BE49-F238E27FC236}">
                <a16:creationId xmlns:a16="http://schemas.microsoft.com/office/drawing/2014/main" id="{2BAF177B-7CA9-4D00-938E-0A9D0631199D}"/>
              </a:ext>
            </a:extLst>
          </p:cNvPr>
          <p:cNvSpPr>
            <a:spLocks noGrp="1"/>
          </p:cNvSpPr>
          <p:nvPr>
            <p:ph type="title"/>
          </p:nvPr>
        </p:nvSpPr>
        <p:spPr>
          <a:xfrm>
            <a:off x="263524" y="187199"/>
            <a:ext cx="9585068" cy="435600"/>
          </a:xfrm>
        </p:spPr>
        <p:txBody>
          <a:bodyPr/>
          <a:lstStyle/>
          <a:p>
            <a:r>
              <a:rPr lang="en-GB"/>
              <a:t>What services are required to operate a stable and secure grid?</a:t>
            </a:r>
          </a:p>
        </p:txBody>
      </p:sp>
      <p:grpSp>
        <p:nvGrpSpPr>
          <p:cNvPr id="8" name="Group 7">
            <a:extLst>
              <a:ext uri="{FF2B5EF4-FFF2-40B4-BE49-F238E27FC236}">
                <a16:creationId xmlns:a16="http://schemas.microsoft.com/office/drawing/2014/main" id="{7933FD56-BF5B-46DD-818B-271692A88DDD}"/>
              </a:ext>
            </a:extLst>
          </p:cNvPr>
          <p:cNvGrpSpPr/>
          <p:nvPr/>
        </p:nvGrpSpPr>
        <p:grpSpPr>
          <a:xfrm>
            <a:off x="396392" y="947039"/>
            <a:ext cx="10582417" cy="4791433"/>
            <a:chOff x="396392" y="975614"/>
            <a:chExt cx="10582417" cy="4791433"/>
          </a:xfrm>
        </p:grpSpPr>
        <p:cxnSp>
          <p:nvCxnSpPr>
            <p:cNvPr id="9" name="Straight Connector 8">
              <a:extLst>
                <a:ext uri="{FF2B5EF4-FFF2-40B4-BE49-F238E27FC236}">
                  <a16:creationId xmlns:a16="http://schemas.microsoft.com/office/drawing/2014/main" id="{3F4B1CB5-5E80-40B2-97A4-6B3781260BDF}"/>
                </a:ext>
              </a:extLst>
            </p:cNvPr>
            <p:cNvCxnSpPr>
              <a:stCxn id="81" idx="2"/>
              <a:endCxn id="79" idx="2"/>
            </p:cNvCxnSpPr>
            <p:nvPr/>
          </p:nvCxnSpPr>
          <p:spPr bwMode="gray">
            <a:xfrm flipH="1">
              <a:off x="6099782" y="1694016"/>
              <a:ext cx="1" cy="340526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080EF7-9BF6-4A01-902F-879FE7A2093A}"/>
                </a:ext>
              </a:extLst>
            </p:cNvPr>
            <p:cNvCxnSpPr>
              <a:cxnSpLocks/>
            </p:cNvCxnSpPr>
            <p:nvPr/>
          </p:nvCxnSpPr>
          <p:spPr bwMode="gray">
            <a:xfrm>
              <a:off x="4401356" y="3391843"/>
              <a:ext cx="339681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ED373A34-D8C0-4433-9FD6-CCB4F4ED4E2E}"/>
                </a:ext>
              </a:extLst>
            </p:cNvPr>
            <p:cNvSpPr/>
            <p:nvPr/>
          </p:nvSpPr>
          <p:spPr bwMode="gray">
            <a:xfrm>
              <a:off x="5876956" y="3168539"/>
              <a:ext cx="437732" cy="437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err="1">
                <a:ln>
                  <a:noFill/>
                </a:ln>
                <a:solidFill>
                  <a:prstClr val="white"/>
                </a:solidFill>
                <a:effectLst/>
                <a:uLnTx/>
                <a:uFillTx/>
                <a:ea typeface="+mn-ea"/>
                <a:cs typeface="+mn-cs"/>
              </a:endParaRPr>
            </a:p>
          </p:txBody>
        </p:sp>
        <p:sp>
          <p:nvSpPr>
            <p:cNvPr id="12" name="Rectangle 11">
              <a:extLst>
                <a:ext uri="{FF2B5EF4-FFF2-40B4-BE49-F238E27FC236}">
                  <a16:creationId xmlns:a16="http://schemas.microsoft.com/office/drawing/2014/main" id="{70366439-B619-494D-AFDF-1790428A57FC}"/>
                </a:ext>
              </a:extLst>
            </p:cNvPr>
            <p:cNvSpPr/>
            <p:nvPr/>
          </p:nvSpPr>
          <p:spPr bwMode="gray">
            <a:xfrm>
              <a:off x="9082329" y="3509704"/>
              <a:ext cx="1811916"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Synchronous Generators</a:t>
              </a:r>
            </a:p>
          </p:txBody>
        </p:sp>
        <p:sp>
          <p:nvSpPr>
            <p:cNvPr id="13" name="Rectangle 12">
              <a:extLst>
                <a:ext uri="{FF2B5EF4-FFF2-40B4-BE49-F238E27FC236}">
                  <a16:creationId xmlns:a16="http://schemas.microsoft.com/office/drawing/2014/main" id="{0AD1508D-7648-42A0-A36F-4DE842157EA8}"/>
                </a:ext>
              </a:extLst>
            </p:cNvPr>
            <p:cNvSpPr/>
            <p:nvPr/>
          </p:nvSpPr>
          <p:spPr bwMode="gray">
            <a:xfrm>
              <a:off x="692320" y="3905288"/>
              <a:ext cx="2607722"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Synchronous Generators</a:t>
              </a:r>
            </a:p>
          </p:txBody>
        </p:sp>
        <p:grpSp>
          <p:nvGrpSpPr>
            <p:cNvPr id="14" name="Group 13">
              <a:extLst>
                <a:ext uri="{FF2B5EF4-FFF2-40B4-BE49-F238E27FC236}">
                  <a16:creationId xmlns:a16="http://schemas.microsoft.com/office/drawing/2014/main" id="{EC60FF4A-B494-4CB9-BC2A-32F4A7F1DBCF}"/>
                </a:ext>
              </a:extLst>
            </p:cNvPr>
            <p:cNvGrpSpPr/>
            <p:nvPr/>
          </p:nvGrpSpPr>
          <p:grpSpPr>
            <a:xfrm>
              <a:off x="3833867" y="1059157"/>
              <a:ext cx="4530431" cy="4607568"/>
              <a:chOff x="4551782" y="2299080"/>
              <a:chExt cx="3101024" cy="3153823"/>
            </a:xfrm>
          </p:grpSpPr>
          <p:sp>
            <p:nvSpPr>
              <p:cNvPr id="78" name="Freeform 5">
                <a:extLst>
                  <a:ext uri="{FF2B5EF4-FFF2-40B4-BE49-F238E27FC236}">
                    <a16:creationId xmlns:a16="http://schemas.microsoft.com/office/drawing/2014/main" id="{FCE4484C-FC2E-4660-9BE6-EC293B4FCD8E}"/>
                  </a:ext>
                </a:extLst>
              </p:cNvPr>
              <p:cNvSpPr>
                <a:spLocks/>
              </p:cNvSpPr>
              <p:nvPr/>
            </p:nvSpPr>
            <p:spPr bwMode="auto">
              <a:xfrm rot="5400000">
                <a:off x="6100855" y="3900953"/>
                <a:ext cx="1553869" cy="1550032"/>
              </a:xfrm>
              <a:custGeom>
                <a:avLst/>
                <a:gdLst>
                  <a:gd name="T0" fmla="*/ 6745 w 6745"/>
                  <a:gd name="T1" fmla="*/ 6744 h 6744"/>
                  <a:gd name="T2" fmla="*/ 0 w 6745"/>
                  <a:gd name="T3" fmla="*/ 0 h 6744"/>
                  <a:gd name="T4" fmla="*/ 0 w 6745"/>
                  <a:gd name="T5" fmla="*/ 0 h 6744"/>
                  <a:gd name="T6" fmla="*/ 0 w 6745"/>
                  <a:gd name="T7" fmla="*/ 1686 h 6744"/>
                  <a:gd name="T8" fmla="*/ 5059 w 6745"/>
                  <a:gd name="T9" fmla="*/ 6744 h 6744"/>
                  <a:gd name="T10" fmla="*/ 5059 w 6745"/>
                  <a:gd name="T11" fmla="*/ 6744 h 6744"/>
                  <a:gd name="T12" fmla="*/ 6745 w 6745"/>
                  <a:gd name="T13" fmla="*/ 6744 h 6744"/>
                </a:gdLst>
                <a:ahLst/>
                <a:cxnLst>
                  <a:cxn ang="0">
                    <a:pos x="T0" y="T1"/>
                  </a:cxn>
                  <a:cxn ang="0">
                    <a:pos x="T2" y="T3"/>
                  </a:cxn>
                  <a:cxn ang="0">
                    <a:pos x="T4" y="T5"/>
                  </a:cxn>
                  <a:cxn ang="0">
                    <a:pos x="T6" y="T7"/>
                  </a:cxn>
                  <a:cxn ang="0">
                    <a:pos x="T8" y="T9"/>
                  </a:cxn>
                  <a:cxn ang="0">
                    <a:pos x="T10" y="T11"/>
                  </a:cxn>
                  <a:cxn ang="0">
                    <a:pos x="T12" y="T13"/>
                  </a:cxn>
                </a:cxnLst>
                <a:rect l="0" t="0" r="r" b="b"/>
                <a:pathLst>
                  <a:path w="6745" h="6744">
                    <a:moveTo>
                      <a:pt x="6745" y="6744"/>
                    </a:moveTo>
                    <a:cubicBezTo>
                      <a:pt x="6745" y="3020"/>
                      <a:pt x="3725" y="0"/>
                      <a:pt x="0" y="0"/>
                    </a:cubicBezTo>
                    <a:cubicBezTo>
                      <a:pt x="0" y="0"/>
                      <a:pt x="0" y="0"/>
                      <a:pt x="0" y="0"/>
                    </a:cubicBezTo>
                    <a:lnTo>
                      <a:pt x="0" y="1686"/>
                    </a:lnTo>
                    <a:cubicBezTo>
                      <a:pt x="2794" y="1686"/>
                      <a:pt x="5059" y="3951"/>
                      <a:pt x="5059" y="6744"/>
                    </a:cubicBezTo>
                    <a:cubicBezTo>
                      <a:pt x="5059" y="6744"/>
                      <a:pt x="5059" y="6744"/>
                      <a:pt x="5059" y="6744"/>
                    </a:cubicBezTo>
                    <a:lnTo>
                      <a:pt x="6745" y="6744"/>
                    </a:lnTo>
                    <a:close/>
                  </a:path>
                </a:pathLst>
              </a:custGeom>
              <a:solidFill>
                <a:schemeClr val="accent2"/>
              </a:solidFill>
              <a:ln w="381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ea typeface="+mn-ea"/>
                  <a:cs typeface="+mn-cs"/>
                </a:endParaRPr>
              </a:p>
            </p:txBody>
          </p:sp>
          <p:sp>
            <p:nvSpPr>
              <p:cNvPr id="79" name="Freeform 7">
                <a:extLst>
                  <a:ext uri="{FF2B5EF4-FFF2-40B4-BE49-F238E27FC236}">
                    <a16:creationId xmlns:a16="http://schemas.microsoft.com/office/drawing/2014/main" id="{D6CBFB68-8103-4B3B-B310-92EFC676DFE6}"/>
                  </a:ext>
                </a:extLst>
              </p:cNvPr>
              <p:cNvSpPr>
                <a:spLocks/>
              </p:cNvSpPr>
              <p:nvPr/>
            </p:nvSpPr>
            <p:spPr bwMode="auto">
              <a:xfrm rot="5400000">
                <a:off x="4550343" y="3900473"/>
                <a:ext cx="1553869" cy="1550991"/>
              </a:xfrm>
              <a:custGeom>
                <a:avLst/>
                <a:gdLst>
                  <a:gd name="T0" fmla="*/ 0 w 6745"/>
                  <a:gd name="T1" fmla="*/ 6745 h 6745"/>
                  <a:gd name="T2" fmla="*/ 6745 w 6745"/>
                  <a:gd name="T3" fmla="*/ 0 h 6745"/>
                  <a:gd name="T4" fmla="*/ 5059 w 6745"/>
                  <a:gd name="T5" fmla="*/ 0 h 6745"/>
                  <a:gd name="T6" fmla="*/ 0 w 6745"/>
                  <a:gd name="T7" fmla="*/ 5059 h 6745"/>
                  <a:gd name="T8" fmla="*/ 0 w 6745"/>
                  <a:gd name="T9" fmla="*/ 6745 h 6745"/>
                </a:gdLst>
                <a:ahLst/>
                <a:cxnLst>
                  <a:cxn ang="0">
                    <a:pos x="T0" y="T1"/>
                  </a:cxn>
                  <a:cxn ang="0">
                    <a:pos x="T2" y="T3"/>
                  </a:cxn>
                  <a:cxn ang="0">
                    <a:pos x="T4" y="T5"/>
                  </a:cxn>
                  <a:cxn ang="0">
                    <a:pos x="T6" y="T7"/>
                  </a:cxn>
                  <a:cxn ang="0">
                    <a:pos x="T8" y="T9"/>
                  </a:cxn>
                </a:cxnLst>
                <a:rect l="0" t="0" r="r" b="b"/>
                <a:pathLst>
                  <a:path w="6745" h="6745">
                    <a:moveTo>
                      <a:pt x="0" y="6745"/>
                    </a:moveTo>
                    <a:cubicBezTo>
                      <a:pt x="3725" y="6745"/>
                      <a:pt x="6745" y="3725"/>
                      <a:pt x="6745" y="0"/>
                    </a:cubicBezTo>
                    <a:lnTo>
                      <a:pt x="5059" y="0"/>
                    </a:lnTo>
                    <a:cubicBezTo>
                      <a:pt x="5059" y="2794"/>
                      <a:pt x="2794" y="5059"/>
                      <a:pt x="0" y="5059"/>
                    </a:cubicBezTo>
                    <a:lnTo>
                      <a:pt x="0" y="6745"/>
                    </a:lnTo>
                    <a:close/>
                  </a:path>
                </a:pathLst>
              </a:custGeom>
              <a:solidFill>
                <a:schemeClr val="accent3"/>
              </a:solidFill>
              <a:ln w="381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ea typeface="+mn-ea"/>
                  <a:cs typeface="+mn-cs"/>
                </a:endParaRPr>
              </a:p>
            </p:txBody>
          </p:sp>
          <p:sp>
            <p:nvSpPr>
              <p:cNvPr id="80" name="Freeform 9">
                <a:extLst>
                  <a:ext uri="{FF2B5EF4-FFF2-40B4-BE49-F238E27FC236}">
                    <a16:creationId xmlns:a16="http://schemas.microsoft.com/office/drawing/2014/main" id="{013B77D2-5C7E-4900-947C-69258E20DC3A}"/>
                  </a:ext>
                </a:extLst>
              </p:cNvPr>
              <p:cNvSpPr>
                <a:spLocks/>
              </p:cNvSpPr>
              <p:nvPr/>
            </p:nvSpPr>
            <p:spPr bwMode="auto">
              <a:xfrm rot="5400000">
                <a:off x="4550823" y="2347084"/>
                <a:ext cx="1553869" cy="1550032"/>
              </a:xfrm>
              <a:custGeom>
                <a:avLst/>
                <a:gdLst>
                  <a:gd name="T0" fmla="*/ 0 w 13488"/>
                  <a:gd name="T1" fmla="*/ 0 h 13489"/>
                  <a:gd name="T2" fmla="*/ 13488 w 13488"/>
                  <a:gd name="T3" fmla="*/ 13489 h 13489"/>
                  <a:gd name="T4" fmla="*/ 13488 w 13488"/>
                  <a:gd name="T5" fmla="*/ 13489 h 13489"/>
                  <a:gd name="T6" fmla="*/ 13488 w 13488"/>
                  <a:gd name="T7" fmla="*/ 10117 h 13489"/>
                  <a:gd name="T8" fmla="*/ 3372 w 13488"/>
                  <a:gd name="T9" fmla="*/ 0 h 13489"/>
                  <a:gd name="T10" fmla="*/ 3372 w 13488"/>
                  <a:gd name="T11" fmla="*/ 0 h 13489"/>
                  <a:gd name="T12" fmla="*/ 0 w 13488"/>
                  <a:gd name="T13" fmla="*/ 0 h 13489"/>
                </a:gdLst>
                <a:ahLst/>
                <a:cxnLst>
                  <a:cxn ang="0">
                    <a:pos x="T0" y="T1"/>
                  </a:cxn>
                  <a:cxn ang="0">
                    <a:pos x="T2" y="T3"/>
                  </a:cxn>
                  <a:cxn ang="0">
                    <a:pos x="T4" y="T5"/>
                  </a:cxn>
                  <a:cxn ang="0">
                    <a:pos x="T6" y="T7"/>
                  </a:cxn>
                  <a:cxn ang="0">
                    <a:pos x="T8" y="T9"/>
                  </a:cxn>
                  <a:cxn ang="0">
                    <a:pos x="T10" y="T11"/>
                  </a:cxn>
                  <a:cxn ang="0">
                    <a:pos x="T12" y="T13"/>
                  </a:cxn>
                </a:cxnLst>
                <a:rect l="0" t="0" r="r" b="b"/>
                <a:pathLst>
                  <a:path w="13488" h="13489">
                    <a:moveTo>
                      <a:pt x="0" y="0"/>
                    </a:moveTo>
                    <a:cubicBezTo>
                      <a:pt x="0" y="7450"/>
                      <a:pt x="6039" y="13489"/>
                      <a:pt x="13488" y="13489"/>
                    </a:cubicBezTo>
                    <a:cubicBezTo>
                      <a:pt x="13488" y="13489"/>
                      <a:pt x="13488" y="13489"/>
                      <a:pt x="13488" y="13489"/>
                    </a:cubicBezTo>
                    <a:lnTo>
                      <a:pt x="13488" y="10117"/>
                    </a:lnTo>
                    <a:cubicBezTo>
                      <a:pt x="7901" y="10117"/>
                      <a:pt x="3372" y="5588"/>
                      <a:pt x="3372" y="0"/>
                    </a:cubicBezTo>
                    <a:cubicBezTo>
                      <a:pt x="3372" y="0"/>
                      <a:pt x="3372" y="0"/>
                      <a:pt x="3372" y="0"/>
                    </a:cubicBezTo>
                    <a:lnTo>
                      <a:pt x="0" y="0"/>
                    </a:lnTo>
                    <a:close/>
                  </a:path>
                </a:pathLst>
              </a:custGeom>
              <a:solidFill>
                <a:schemeClr val="accent4"/>
              </a:solidFill>
              <a:ln w="381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ea typeface="+mn-ea"/>
                  <a:cs typeface="+mn-cs"/>
                </a:endParaRPr>
              </a:p>
            </p:txBody>
          </p:sp>
          <p:sp>
            <p:nvSpPr>
              <p:cNvPr id="81" name="Freeform 11">
                <a:extLst>
                  <a:ext uri="{FF2B5EF4-FFF2-40B4-BE49-F238E27FC236}">
                    <a16:creationId xmlns:a16="http://schemas.microsoft.com/office/drawing/2014/main" id="{B0B260F3-45C5-427D-8B31-773EE0C94E7A}"/>
                  </a:ext>
                </a:extLst>
              </p:cNvPr>
              <p:cNvSpPr>
                <a:spLocks/>
              </p:cNvSpPr>
              <p:nvPr/>
            </p:nvSpPr>
            <p:spPr bwMode="auto">
              <a:xfrm rot="5400000">
                <a:off x="6100855" y="2347084"/>
                <a:ext cx="1553869" cy="1550032"/>
              </a:xfrm>
              <a:custGeom>
                <a:avLst/>
                <a:gdLst>
                  <a:gd name="T0" fmla="*/ 13488 w 13488"/>
                  <a:gd name="T1" fmla="*/ 0 h 13488"/>
                  <a:gd name="T2" fmla="*/ 0 w 13488"/>
                  <a:gd name="T3" fmla="*/ 13488 h 13488"/>
                  <a:gd name="T4" fmla="*/ 3372 w 13488"/>
                  <a:gd name="T5" fmla="*/ 13488 h 13488"/>
                  <a:gd name="T6" fmla="*/ 13488 w 13488"/>
                  <a:gd name="T7" fmla="*/ 3372 h 13488"/>
                  <a:gd name="T8" fmla="*/ 13488 w 13488"/>
                  <a:gd name="T9" fmla="*/ 0 h 13488"/>
                </a:gdLst>
                <a:ahLst/>
                <a:cxnLst>
                  <a:cxn ang="0">
                    <a:pos x="T0" y="T1"/>
                  </a:cxn>
                  <a:cxn ang="0">
                    <a:pos x="T2" y="T3"/>
                  </a:cxn>
                  <a:cxn ang="0">
                    <a:pos x="T4" y="T5"/>
                  </a:cxn>
                  <a:cxn ang="0">
                    <a:pos x="T6" y="T7"/>
                  </a:cxn>
                  <a:cxn ang="0">
                    <a:pos x="T8" y="T9"/>
                  </a:cxn>
                </a:cxnLst>
                <a:rect l="0" t="0" r="r" b="b"/>
                <a:pathLst>
                  <a:path w="13488" h="13488">
                    <a:moveTo>
                      <a:pt x="13488" y="0"/>
                    </a:moveTo>
                    <a:cubicBezTo>
                      <a:pt x="6039" y="0"/>
                      <a:pt x="0" y="6039"/>
                      <a:pt x="0" y="13488"/>
                    </a:cubicBezTo>
                    <a:lnTo>
                      <a:pt x="3372" y="13488"/>
                    </a:lnTo>
                    <a:cubicBezTo>
                      <a:pt x="3372" y="7901"/>
                      <a:pt x="7901" y="3372"/>
                      <a:pt x="13488" y="3372"/>
                    </a:cubicBezTo>
                    <a:lnTo>
                      <a:pt x="13488" y="0"/>
                    </a:lnTo>
                    <a:close/>
                  </a:path>
                </a:pathLst>
              </a:custGeom>
              <a:solidFill>
                <a:schemeClr val="tx2"/>
              </a:solidFill>
              <a:ln w="381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ea typeface="+mn-ea"/>
                  <a:cs typeface="+mn-cs"/>
                </a:endParaRPr>
              </a:p>
            </p:txBody>
          </p:sp>
          <p:sp>
            <p:nvSpPr>
              <p:cNvPr id="82" name="Rectangle 81">
                <a:extLst>
                  <a:ext uri="{FF2B5EF4-FFF2-40B4-BE49-F238E27FC236}">
                    <a16:creationId xmlns:a16="http://schemas.microsoft.com/office/drawing/2014/main" id="{5398B6B9-5084-4B2E-8C2C-1A50824D54A9}"/>
                  </a:ext>
                </a:extLst>
              </p:cNvPr>
              <p:cNvSpPr/>
              <p:nvPr/>
            </p:nvSpPr>
            <p:spPr bwMode="gray">
              <a:xfrm rot="2987906">
                <a:off x="6000418" y="2892898"/>
                <a:ext cx="1606624" cy="753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rstTxWarp prst="textArchUp">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FFFF"/>
                    </a:solidFill>
                    <a:effectLst/>
                    <a:uLnTx/>
                    <a:uFillTx/>
                    <a:ea typeface="+mn-ea"/>
                    <a:cs typeface="+mn-cs"/>
                  </a:rPr>
                  <a:t>System strength</a:t>
                </a:r>
              </a:p>
            </p:txBody>
          </p:sp>
          <p:sp>
            <p:nvSpPr>
              <p:cNvPr id="83" name="Rectangle 82">
                <a:extLst>
                  <a:ext uri="{FF2B5EF4-FFF2-40B4-BE49-F238E27FC236}">
                    <a16:creationId xmlns:a16="http://schemas.microsoft.com/office/drawing/2014/main" id="{989262EE-FDBE-4054-B5FD-45F4300920B1}"/>
                  </a:ext>
                </a:extLst>
              </p:cNvPr>
              <p:cNvSpPr/>
              <p:nvPr/>
            </p:nvSpPr>
            <p:spPr bwMode="gray">
              <a:xfrm rot="18666025">
                <a:off x="6044713" y="4138186"/>
                <a:ext cx="1509712" cy="841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rstTxWarp prst="textArchDow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FFFF"/>
                    </a:solidFill>
                    <a:effectLst/>
                    <a:uLnTx/>
                    <a:uFillTx/>
                    <a:ea typeface="+mn-ea"/>
                    <a:cs typeface="+mn-cs"/>
                  </a:rPr>
                  <a:t>Voltage control</a:t>
                </a:r>
              </a:p>
            </p:txBody>
          </p:sp>
          <p:sp>
            <p:nvSpPr>
              <p:cNvPr id="84" name="Rectangle 83">
                <a:extLst>
                  <a:ext uri="{FF2B5EF4-FFF2-40B4-BE49-F238E27FC236}">
                    <a16:creationId xmlns:a16="http://schemas.microsoft.com/office/drawing/2014/main" id="{BC624300-20A7-44D8-B54D-DC63A97060F3}"/>
                  </a:ext>
                </a:extLst>
              </p:cNvPr>
              <p:cNvSpPr/>
              <p:nvPr/>
            </p:nvSpPr>
            <p:spPr bwMode="gray">
              <a:xfrm rot="1920000">
                <a:off x="4802734" y="3994420"/>
                <a:ext cx="1676400" cy="1152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rstTxWarp prst="textArchDown">
                  <a:avLst>
                    <a:gd name="adj" fmla="val 756672"/>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FFFF"/>
                    </a:solidFill>
                    <a:effectLst/>
                    <a:uLnTx/>
                    <a:uFillTx/>
                    <a:ea typeface="+mn-ea"/>
                    <a:cs typeface="+mn-cs"/>
                  </a:rPr>
                  <a:t>Frequency control</a:t>
                </a:r>
              </a:p>
            </p:txBody>
          </p:sp>
          <p:sp>
            <p:nvSpPr>
              <p:cNvPr id="85" name="Rectangle 84">
                <a:extLst>
                  <a:ext uri="{FF2B5EF4-FFF2-40B4-BE49-F238E27FC236}">
                    <a16:creationId xmlns:a16="http://schemas.microsoft.com/office/drawing/2014/main" id="{67FF537A-7270-4EA2-8FDA-B6A34E65F742}"/>
                  </a:ext>
                </a:extLst>
              </p:cNvPr>
              <p:cNvSpPr/>
              <p:nvPr/>
            </p:nvSpPr>
            <p:spPr bwMode="gray">
              <a:xfrm rot="18754061">
                <a:off x="4491683" y="2894542"/>
                <a:ext cx="1676400" cy="485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rstTxWarp prst="textArchUp">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chemeClr val="bg1"/>
                    </a:solidFill>
                    <a:effectLst/>
                    <a:uLnTx/>
                    <a:uFillTx/>
                    <a:ea typeface="+mn-ea"/>
                    <a:cs typeface="+mn-cs"/>
                  </a:rPr>
                  <a:t>Inertia</a:t>
                </a:r>
              </a:p>
            </p:txBody>
          </p:sp>
        </p:grpSp>
        <p:sp>
          <p:nvSpPr>
            <p:cNvPr id="15" name="Rectangle 14">
              <a:extLst>
                <a:ext uri="{FF2B5EF4-FFF2-40B4-BE49-F238E27FC236}">
                  <a16:creationId xmlns:a16="http://schemas.microsoft.com/office/drawing/2014/main" id="{DD889C6E-4557-44ED-B50D-DDA66E8CA8AB}"/>
                </a:ext>
              </a:extLst>
            </p:cNvPr>
            <p:cNvSpPr/>
            <p:nvPr/>
          </p:nvSpPr>
          <p:spPr bwMode="gray">
            <a:xfrm>
              <a:off x="6188215" y="2053225"/>
              <a:ext cx="1347562" cy="1379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ea typeface="+mn-ea"/>
                  <a:cs typeface="+mn-cs"/>
                </a:rPr>
                <a:t>Associated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0026"/>
                  </a:solidFill>
                  <a:effectLst/>
                  <a:uLnTx/>
                  <a:uFillTx/>
                  <a:ea typeface="+mn-ea"/>
                  <a:cs typeface="+mn-cs"/>
                </a:rPr>
                <a:t>fault levels and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800" b="1" i="0" u="none" strike="noStrike" kern="1200" cap="none" spc="0" normalizeH="0" baseline="0" noProof="0">
                  <a:ln>
                    <a:noFill/>
                  </a:ln>
                  <a:solidFill>
                    <a:srgbClr val="FF0026"/>
                  </a:solidFill>
                  <a:effectLst/>
                  <a:uLnTx/>
                  <a:uFillTx/>
                  <a:ea typeface="+mn-ea"/>
                  <a:cs typeface="+mn-cs"/>
                </a:rPr>
                <a:t>short circuit ratios</a:t>
              </a:r>
              <a:r>
                <a:rPr kumimoji="0" lang="en-US" sz="800" b="1" i="0" u="none" strike="noStrike" kern="1200" cap="none" spc="0" normalizeH="0" baseline="0" noProof="0">
                  <a:ln>
                    <a:noFill/>
                  </a:ln>
                  <a:solidFill>
                    <a:srgbClr val="000000"/>
                  </a:solidFill>
                  <a:effectLst/>
                  <a:uLnTx/>
                  <a:uFillTx/>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ea typeface="+mn-ea"/>
                  <a:cs typeface="+mn-cs"/>
                </a:rPr>
                <a:t>Operate the system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800" b="0" i="0" u="none" strike="noStrike" kern="1200" cap="none" spc="0" normalizeH="0" baseline="0" noProof="0">
                  <a:ln>
                    <a:noFill/>
                  </a:ln>
                  <a:solidFill>
                    <a:srgbClr val="000000"/>
                  </a:solidFill>
                  <a:effectLst/>
                  <a:uLnTx/>
                  <a:uFillTx/>
                  <a:ea typeface="+mn-ea"/>
                  <a:cs typeface="+mn-cs"/>
                </a:rPr>
                <a:t>securely and ensure safe protection 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ea typeface="+mn-ea"/>
                  <a:cs typeface="+mn-cs"/>
                </a:rPr>
                <a:t>Required for fault ride through and recovery from faults.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ea typeface="+mn-ea"/>
                <a:cs typeface="+mn-cs"/>
              </a:endParaRPr>
            </a:p>
          </p:txBody>
        </p:sp>
        <p:sp>
          <p:nvSpPr>
            <p:cNvPr id="16" name="Rectangle 15">
              <a:extLst>
                <a:ext uri="{FF2B5EF4-FFF2-40B4-BE49-F238E27FC236}">
                  <a16:creationId xmlns:a16="http://schemas.microsoft.com/office/drawing/2014/main" id="{71A65F54-69BE-4893-959E-14B0D0CE480E}"/>
                </a:ext>
              </a:extLst>
            </p:cNvPr>
            <p:cNvSpPr/>
            <p:nvPr/>
          </p:nvSpPr>
          <p:spPr bwMode="gray">
            <a:xfrm>
              <a:off x="4247189" y="2053225"/>
              <a:ext cx="1773881" cy="1081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ea typeface="+mn-ea"/>
                  <a:cs typeface="+mn-cs"/>
                </a:rPr>
                <a:t>Steady operation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ea typeface="+mn-ea"/>
                  <a:cs typeface="+mn-cs"/>
                </a:rPr>
                <a:t>during normal </a:t>
              </a:r>
              <a:br>
                <a:rPr kumimoji="0" lang="en-US" sz="800" b="0" i="0" u="none" strike="noStrike" kern="1200" cap="none" spc="0" normalizeH="0" baseline="0" noProof="0">
                  <a:ln>
                    <a:noFill/>
                  </a:ln>
                  <a:solidFill>
                    <a:srgbClr val="000000"/>
                  </a:solidFill>
                  <a:effectLst/>
                  <a:uLnTx/>
                  <a:uFillTx/>
                  <a:ea typeface="+mn-ea"/>
                  <a:cs typeface="+mn-cs"/>
                </a:rPr>
              </a:br>
              <a:r>
                <a:rPr kumimoji="0" lang="en-US" sz="800" b="0" i="0" u="none" strike="noStrike" kern="1200" cap="none" spc="0" normalizeH="0" baseline="0" noProof="0">
                  <a:ln>
                    <a:noFill/>
                  </a:ln>
                  <a:solidFill>
                    <a:srgbClr val="000000"/>
                  </a:solidFill>
                  <a:effectLst/>
                  <a:uLnTx/>
                  <a:uFillTx/>
                  <a:ea typeface="+mn-ea"/>
                  <a:cs typeface="+mn-cs"/>
                </a:rPr>
                <a:t>operation and during </a:t>
              </a:r>
            </a:p>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800" b="0" i="0" u="none" strike="noStrike" kern="1200" cap="none" spc="0" normalizeH="0" baseline="0" noProof="0">
                  <a:ln>
                    <a:noFill/>
                  </a:ln>
                  <a:solidFill>
                    <a:srgbClr val="000000"/>
                  </a:solidFill>
                  <a:effectLst/>
                  <a:uLnTx/>
                  <a:uFillTx/>
                  <a:ea typeface="+mn-ea"/>
                  <a:cs typeface="+mn-cs"/>
                </a:rPr>
                <a:t>disturbances.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0026"/>
                  </a:solidFill>
                  <a:effectLst/>
                  <a:uLnTx/>
                  <a:uFillTx/>
                  <a:ea typeface="+mn-ea"/>
                  <a:cs typeface="+mn-cs"/>
                </a:rPr>
                <a:t>Limits rapid rate of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0026"/>
                  </a:solidFill>
                  <a:effectLst/>
                  <a:uLnTx/>
                  <a:uFillTx/>
                  <a:ea typeface="+mn-ea"/>
                  <a:cs typeface="+mn-cs"/>
                </a:rPr>
                <a:t>Change of system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0026"/>
                  </a:solidFill>
                  <a:effectLst/>
                  <a:uLnTx/>
                  <a:uFillTx/>
                  <a:ea typeface="+mn-ea"/>
                  <a:cs typeface="+mn-cs"/>
                </a:rPr>
                <a:t>frequency </a:t>
              </a:r>
              <a:r>
                <a:rPr kumimoji="0" lang="en-US" sz="800" b="0" i="0" u="none" strike="noStrike" kern="1200" cap="none" spc="0" normalizeH="0" baseline="0" noProof="0">
                  <a:ln>
                    <a:noFill/>
                  </a:ln>
                  <a:solidFill>
                    <a:srgbClr val="000000"/>
                  </a:solidFill>
                  <a:effectLst/>
                  <a:uLnTx/>
                  <a:uFillTx/>
                  <a:ea typeface="+mn-ea"/>
                  <a:cs typeface="+mn-cs"/>
                </a:rPr>
                <a:t>(</a:t>
              </a:r>
              <a:r>
                <a:rPr kumimoji="0" lang="en-US" sz="800" b="0" i="0" u="none" strike="noStrike" kern="1200" cap="none" spc="0" normalizeH="0" baseline="0" noProof="0" err="1">
                  <a:ln>
                    <a:noFill/>
                  </a:ln>
                  <a:solidFill>
                    <a:srgbClr val="000000"/>
                  </a:solidFill>
                  <a:effectLst/>
                  <a:uLnTx/>
                  <a:uFillTx/>
                  <a:ea typeface="+mn-ea"/>
                  <a:cs typeface="+mn-cs"/>
                </a:rPr>
                <a:t>RoCoF</a:t>
              </a:r>
              <a:r>
                <a:rPr kumimoji="0" lang="en-US" sz="800" b="0" i="0" u="none" strike="noStrike" kern="1200" cap="none" spc="0" normalizeH="0" baseline="0" noProof="0">
                  <a:ln>
                    <a:noFill/>
                  </a:ln>
                  <a:solidFill>
                    <a:srgbClr val="000000"/>
                  </a:solidFill>
                  <a:effectLst/>
                  <a:uLnTx/>
                  <a:uFillTx/>
                  <a:ea typeface="+mn-ea"/>
                  <a:cs typeface="+mn-cs"/>
                </a:rPr>
                <a:t>).</a:t>
              </a:r>
            </a:p>
          </p:txBody>
        </p:sp>
        <p:sp>
          <p:nvSpPr>
            <p:cNvPr id="17" name="Rectangle 16">
              <a:extLst>
                <a:ext uri="{FF2B5EF4-FFF2-40B4-BE49-F238E27FC236}">
                  <a16:creationId xmlns:a16="http://schemas.microsoft.com/office/drawing/2014/main" id="{FD043B64-69C6-4BF5-9BFD-28B6B8AC4A7B}"/>
                </a:ext>
              </a:extLst>
            </p:cNvPr>
            <p:cNvSpPr/>
            <p:nvPr/>
          </p:nvSpPr>
          <p:spPr bwMode="gray">
            <a:xfrm>
              <a:off x="4452333" y="3651199"/>
              <a:ext cx="1568737" cy="1450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ea typeface="+mn-ea"/>
                  <a:cs typeface="+mn-cs"/>
                </a:rPr>
                <a:t>Balancing load &amp; generation.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ea typeface="+mn-ea"/>
                  <a:cs typeface="+mn-cs"/>
                </a:rPr>
                <a:t>After a frequency disturbance, </a:t>
              </a:r>
              <a:r>
                <a:rPr kumimoji="0" lang="en-US" sz="800" b="1" i="0" u="none" strike="noStrike" kern="1200" cap="none" spc="0" normalizeH="0" baseline="0" noProof="0">
                  <a:ln>
                    <a:noFill/>
                  </a:ln>
                  <a:solidFill>
                    <a:srgbClr val="FF0026"/>
                  </a:solidFill>
                  <a:effectLst/>
                  <a:uLnTx/>
                  <a:uFillTx/>
                  <a:ea typeface="+mn-ea"/>
                  <a:cs typeface="+mn-cs"/>
                </a:rPr>
                <a:t>control required in different timescales</a:t>
              </a:r>
              <a:r>
                <a:rPr kumimoji="0" lang="en-US" sz="800" b="1" i="0" u="none" strike="noStrike" kern="1200" cap="none" spc="0" normalizeH="0" baseline="0" noProof="0">
                  <a:ln>
                    <a:noFill/>
                  </a:ln>
                  <a:solidFill>
                    <a:srgbClr val="000000"/>
                  </a:solidFill>
                  <a:effectLst/>
                  <a:uLnTx/>
                  <a:uFillTx/>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ea typeface="+mn-ea"/>
                  <a:cs typeface="+mn-cs"/>
                </a:rPr>
                <a:t>(&lt;1 sec, up to 60 sec,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ea typeface="+mn-ea"/>
                  <a:cs typeface="+mn-cs"/>
                </a:rPr>
                <a:t>1 to 5 min, &gt;5 min)</a:t>
              </a:r>
            </a:p>
          </p:txBody>
        </p:sp>
        <p:sp>
          <p:nvSpPr>
            <p:cNvPr id="18" name="Rectangle 17">
              <a:extLst>
                <a:ext uri="{FF2B5EF4-FFF2-40B4-BE49-F238E27FC236}">
                  <a16:creationId xmlns:a16="http://schemas.microsoft.com/office/drawing/2014/main" id="{27CB242C-A24A-4121-AD68-C0E26448E68B}"/>
                </a:ext>
              </a:extLst>
            </p:cNvPr>
            <p:cNvSpPr/>
            <p:nvPr/>
          </p:nvSpPr>
          <p:spPr bwMode="gray">
            <a:xfrm>
              <a:off x="6188214" y="3651199"/>
              <a:ext cx="1347563" cy="1027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800" b="0" i="0" u="none" strike="noStrike" kern="1200" cap="none" spc="0" normalizeH="0" baseline="0" noProof="0">
                  <a:ln>
                    <a:noFill/>
                  </a:ln>
                  <a:solidFill>
                    <a:srgbClr val="000000"/>
                  </a:solidFill>
                  <a:effectLst/>
                  <a:uLnTx/>
                  <a:uFillTx/>
                  <a:ea typeface="+mn-ea"/>
                  <a:cs typeface="+mn-cs"/>
                </a:rPr>
                <a:t>Stable operation during normal conditions.</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800" b="1" i="0" u="none" strike="noStrike" kern="1200" cap="none" spc="0" normalizeH="0" baseline="0" noProof="0">
                  <a:ln>
                    <a:noFill/>
                  </a:ln>
                  <a:solidFill>
                    <a:srgbClr val="000000"/>
                  </a:solidFill>
                  <a:effectLst/>
                  <a:uLnTx/>
                  <a:uFillTx/>
                  <a:ea typeface="+mn-ea"/>
                  <a:cs typeface="+mn-cs"/>
                </a:rPr>
                <a:t>Assist in </a:t>
              </a:r>
              <a:r>
                <a:rPr kumimoji="0" lang="en-US" sz="800" b="1" i="0" u="none" strike="noStrike" kern="1200" cap="none" spc="0" normalizeH="0" baseline="0" noProof="0">
                  <a:ln>
                    <a:noFill/>
                  </a:ln>
                  <a:solidFill>
                    <a:srgbClr val="FF0026"/>
                  </a:solidFill>
                  <a:effectLst/>
                  <a:uLnTx/>
                  <a:uFillTx/>
                  <a:ea typeface="+mn-ea"/>
                  <a:cs typeface="+mn-cs"/>
                </a:rPr>
                <a:t>fault ride through </a:t>
              </a:r>
              <a:r>
                <a:rPr kumimoji="0" lang="en-US" sz="800" b="0" i="0" u="none" strike="noStrike" kern="1200" cap="none" spc="0" normalizeH="0" baseline="0" noProof="0">
                  <a:ln>
                    <a:noFill/>
                  </a:ln>
                  <a:solidFill>
                    <a:srgbClr val="000000"/>
                  </a:solidFill>
                  <a:effectLst/>
                  <a:uLnTx/>
                  <a:uFillTx/>
                  <a:ea typeface="+mn-ea"/>
                  <a:cs typeface="+mn-cs"/>
                </a:rPr>
                <a:t>and recovery during disturbances.</a:t>
              </a:r>
            </a:p>
          </p:txBody>
        </p:sp>
        <p:sp>
          <p:nvSpPr>
            <p:cNvPr id="19" name="Rectangle 18">
              <a:extLst>
                <a:ext uri="{FF2B5EF4-FFF2-40B4-BE49-F238E27FC236}">
                  <a16:creationId xmlns:a16="http://schemas.microsoft.com/office/drawing/2014/main" id="{30CAB645-95A2-478A-B4A1-ED2C931BAEA9}"/>
                </a:ext>
              </a:extLst>
            </p:cNvPr>
            <p:cNvSpPr/>
            <p:nvPr/>
          </p:nvSpPr>
          <p:spPr bwMode="gray">
            <a:xfrm>
              <a:off x="1064812" y="1046236"/>
              <a:ext cx="3063074"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Synchronous Generators</a:t>
              </a:r>
            </a:p>
          </p:txBody>
        </p:sp>
        <p:sp>
          <p:nvSpPr>
            <p:cNvPr id="20" name="Rectangle 19">
              <a:extLst>
                <a:ext uri="{FF2B5EF4-FFF2-40B4-BE49-F238E27FC236}">
                  <a16:creationId xmlns:a16="http://schemas.microsoft.com/office/drawing/2014/main" id="{7F46CBCC-A40C-4E3E-8BCB-72B44BF4D858}"/>
                </a:ext>
              </a:extLst>
            </p:cNvPr>
            <p:cNvSpPr/>
            <p:nvPr/>
          </p:nvSpPr>
          <p:spPr bwMode="gray">
            <a:xfrm>
              <a:off x="1392610" y="5092040"/>
              <a:ext cx="2528864"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New wind farms with controls</a:t>
              </a:r>
            </a:p>
          </p:txBody>
        </p:sp>
        <p:sp>
          <p:nvSpPr>
            <p:cNvPr id="21" name="Rectangle 20">
              <a:extLst>
                <a:ext uri="{FF2B5EF4-FFF2-40B4-BE49-F238E27FC236}">
                  <a16:creationId xmlns:a16="http://schemas.microsoft.com/office/drawing/2014/main" id="{546ACFD7-9926-47F6-A0A0-DFA5BC729292}"/>
                </a:ext>
              </a:extLst>
            </p:cNvPr>
            <p:cNvSpPr/>
            <p:nvPr/>
          </p:nvSpPr>
          <p:spPr bwMode="gray">
            <a:xfrm>
              <a:off x="930602" y="4300872"/>
              <a:ext cx="2528864"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HVDC with voltage source converter</a:t>
              </a:r>
            </a:p>
          </p:txBody>
        </p:sp>
        <p:sp>
          <p:nvSpPr>
            <p:cNvPr id="22" name="Rectangle 21">
              <a:extLst>
                <a:ext uri="{FF2B5EF4-FFF2-40B4-BE49-F238E27FC236}">
                  <a16:creationId xmlns:a16="http://schemas.microsoft.com/office/drawing/2014/main" id="{AD466D83-FACA-4686-A5CF-E6D3A7DF2FB7}"/>
                </a:ext>
              </a:extLst>
            </p:cNvPr>
            <p:cNvSpPr/>
            <p:nvPr/>
          </p:nvSpPr>
          <p:spPr bwMode="gray">
            <a:xfrm>
              <a:off x="8672848" y="4300872"/>
              <a:ext cx="1893038"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Synchronous Condensers</a:t>
              </a:r>
            </a:p>
          </p:txBody>
        </p:sp>
        <p:sp>
          <p:nvSpPr>
            <p:cNvPr id="23" name="Rectangle 22">
              <a:extLst>
                <a:ext uri="{FF2B5EF4-FFF2-40B4-BE49-F238E27FC236}">
                  <a16:creationId xmlns:a16="http://schemas.microsoft.com/office/drawing/2014/main" id="{F3AAC16B-7E2D-4F5F-B97B-E517F567EC81}"/>
                </a:ext>
              </a:extLst>
            </p:cNvPr>
            <p:cNvSpPr/>
            <p:nvPr/>
          </p:nvSpPr>
          <p:spPr bwMode="gray">
            <a:xfrm>
              <a:off x="8511557" y="4696456"/>
              <a:ext cx="2463810" cy="256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SVCs/ STATCOM/Enhanced STATCOM</a:t>
              </a:r>
            </a:p>
          </p:txBody>
        </p:sp>
        <p:sp>
          <p:nvSpPr>
            <p:cNvPr id="24" name="Rectangle 23">
              <a:extLst>
                <a:ext uri="{FF2B5EF4-FFF2-40B4-BE49-F238E27FC236}">
                  <a16:creationId xmlns:a16="http://schemas.microsoft.com/office/drawing/2014/main" id="{42ABF9F3-39A9-4F5A-8F12-23FEE7E1FCD7}"/>
                </a:ext>
              </a:extLst>
            </p:cNvPr>
            <p:cNvSpPr/>
            <p:nvPr/>
          </p:nvSpPr>
          <p:spPr bwMode="gray">
            <a:xfrm>
              <a:off x="8027354" y="5487625"/>
              <a:ext cx="1137750"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Load shedding</a:t>
              </a:r>
            </a:p>
          </p:txBody>
        </p:sp>
        <p:sp>
          <p:nvSpPr>
            <p:cNvPr id="25" name="Rectangle 24">
              <a:extLst>
                <a:ext uri="{FF2B5EF4-FFF2-40B4-BE49-F238E27FC236}">
                  <a16:creationId xmlns:a16="http://schemas.microsoft.com/office/drawing/2014/main" id="{1DDDB45A-8759-40F6-9029-DB6B017D4DFC}"/>
                </a:ext>
              </a:extLst>
            </p:cNvPr>
            <p:cNvSpPr/>
            <p:nvPr/>
          </p:nvSpPr>
          <p:spPr bwMode="gray">
            <a:xfrm>
              <a:off x="8287352" y="5092040"/>
              <a:ext cx="1662896"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Capacitors/ Reactors</a:t>
              </a:r>
            </a:p>
          </p:txBody>
        </p:sp>
        <p:sp>
          <p:nvSpPr>
            <p:cNvPr id="26" name="Rectangle 25">
              <a:extLst>
                <a:ext uri="{FF2B5EF4-FFF2-40B4-BE49-F238E27FC236}">
                  <a16:creationId xmlns:a16="http://schemas.microsoft.com/office/drawing/2014/main" id="{0D8BBC80-693E-4455-8D8E-B0AF0C50D4CA}"/>
                </a:ext>
              </a:extLst>
            </p:cNvPr>
            <p:cNvSpPr/>
            <p:nvPr/>
          </p:nvSpPr>
          <p:spPr bwMode="gray">
            <a:xfrm>
              <a:off x="1599022" y="5487625"/>
              <a:ext cx="2528864"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Load shedding</a:t>
              </a:r>
            </a:p>
          </p:txBody>
        </p:sp>
        <p:sp>
          <p:nvSpPr>
            <p:cNvPr id="27" name="Rectangle 26">
              <a:extLst>
                <a:ext uri="{FF2B5EF4-FFF2-40B4-BE49-F238E27FC236}">
                  <a16:creationId xmlns:a16="http://schemas.microsoft.com/office/drawing/2014/main" id="{7FE89FE8-BC0F-4B95-8A24-95D3E29545F8}"/>
                </a:ext>
              </a:extLst>
            </p:cNvPr>
            <p:cNvSpPr/>
            <p:nvPr/>
          </p:nvSpPr>
          <p:spPr bwMode="gray">
            <a:xfrm>
              <a:off x="8027354" y="1046236"/>
              <a:ext cx="1821238"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Synchronous Generators</a:t>
              </a:r>
            </a:p>
          </p:txBody>
        </p:sp>
        <p:sp>
          <p:nvSpPr>
            <p:cNvPr id="28" name="Rectangle 27">
              <a:extLst>
                <a:ext uri="{FF2B5EF4-FFF2-40B4-BE49-F238E27FC236}">
                  <a16:creationId xmlns:a16="http://schemas.microsoft.com/office/drawing/2014/main" id="{6C76084B-CDF3-4932-8952-5E3CE00B81EC}"/>
                </a:ext>
              </a:extLst>
            </p:cNvPr>
            <p:cNvSpPr/>
            <p:nvPr/>
          </p:nvSpPr>
          <p:spPr bwMode="gray">
            <a:xfrm>
              <a:off x="8888237" y="3905288"/>
              <a:ext cx="2090572"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BESS </a:t>
              </a:r>
            </a:p>
          </p:txBody>
        </p:sp>
        <p:sp>
          <p:nvSpPr>
            <p:cNvPr id="29" name="Rectangle 28">
              <a:extLst>
                <a:ext uri="{FF2B5EF4-FFF2-40B4-BE49-F238E27FC236}">
                  <a16:creationId xmlns:a16="http://schemas.microsoft.com/office/drawing/2014/main" id="{3142F179-11CE-4054-87A7-3926FA23CD5A}"/>
                </a:ext>
              </a:extLst>
            </p:cNvPr>
            <p:cNvSpPr/>
            <p:nvPr/>
          </p:nvSpPr>
          <p:spPr bwMode="gray">
            <a:xfrm>
              <a:off x="9082329" y="3030211"/>
              <a:ext cx="1893038"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Synchronous Condensers</a:t>
              </a:r>
            </a:p>
          </p:txBody>
        </p:sp>
        <p:sp>
          <p:nvSpPr>
            <p:cNvPr id="30" name="Rectangle 29">
              <a:extLst>
                <a:ext uri="{FF2B5EF4-FFF2-40B4-BE49-F238E27FC236}">
                  <a16:creationId xmlns:a16="http://schemas.microsoft.com/office/drawing/2014/main" id="{BEBB51FD-FADB-4851-AB37-6AE40DF86409}"/>
                </a:ext>
              </a:extLst>
            </p:cNvPr>
            <p:cNvSpPr/>
            <p:nvPr/>
          </p:nvSpPr>
          <p:spPr bwMode="gray">
            <a:xfrm>
              <a:off x="8475314" y="1707561"/>
              <a:ext cx="2090572"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Grid Forming BESS (VSM)</a:t>
              </a:r>
            </a:p>
          </p:txBody>
        </p:sp>
        <p:sp>
          <p:nvSpPr>
            <p:cNvPr id="31" name="Rectangle 30">
              <a:extLst>
                <a:ext uri="{FF2B5EF4-FFF2-40B4-BE49-F238E27FC236}">
                  <a16:creationId xmlns:a16="http://schemas.microsoft.com/office/drawing/2014/main" id="{5D70FCE7-C185-4DC3-BBAE-1D1006855FB0}"/>
                </a:ext>
              </a:extLst>
            </p:cNvPr>
            <p:cNvSpPr/>
            <p:nvPr/>
          </p:nvSpPr>
          <p:spPr bwMode="gray">
            <a:xfrm>
              <a:off x="961675" y="1443031"/>
              <a:ext cx="2959799"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Grid Forming BESS (VSM)</a:t>
              </a:r>
            </a:p>
          </p:txBody>
        </p:sp>
        <p:sp>
          <p:nvSpPr>
            <p:cNvPr id="32" name="Freeform 708">
              <a:extLst>
                <a:ext uri="{FF2B5EF4-FFF2-40B4-BE49-F238E27FC236}">
                  <a16:creationId xmlns:a16="http://schemas.microsoft.com/office/drawing/2014/main" id="{39358673-5733-42FA-98D6-D7EC6FF720A7}"/>
                </a:ext>
              </a:extLst>
            </p:cNvPr>
            <p:cNvSpPr/>
            <p:nvPr/>
          </p:nvSpPr>
          <p:spPr bwMode="gray">
            <a:xfrm flipH="1" flipV="1">
              <a:off x="2601743" y="3391843"/>
              <a:ext cx="1250034" cy="0"/>
            </a:xfrm>
            <a:custGeom>
              <a:avLst/>
              <a:gdLst>
                <a:gd name="connsiteX0" fmla="*/ 0 w 931069"/>
                <a:gd name="connsiteY0" fmla="*/ 492919 h 492919"/>
                <a:gd name="connsiteX1" fmla="*/ 0 w 931069"/>
                <a:gd name="connsiteY1" fmla="*/ 76200 h 492919"/>
                <a:gd name="connsiteX2" fmla="*/ 76200 w 931069"/>
                <a:gd name="connsiteY2" fmla="*/ 0 h 492919"/>
                <a:gd name="connsiteX3" fmla="*/ 931069 w 931069"/>
                <a:gd name="connsiteY3" fmla="*/ 0 h 492919"/>
                <a:gd name="connsiteX0" fmla="*/ 0 w 931069"/>
                <a:gd name="connsiteY0" fmla="*/ 492919 h 492919"/>
                <a:gd name="connsiteX1" fmla="*/ 0 w 931069"/>
                <a:gd name="connsiteY1" fmla="*/ 76200 h 492919"/>
                <a:gd name="connsiteX2" fmla="*/ 76200 w 931069"/>
                <a:gd name="connsiteY2" fmla="*/ 0 h 492919"/>
                <a:gd name="connsiteX3" fmla="*/ 931069 w 931069"/>
                <a:gd name="connsiteY3" fmla="*/ 0 h 492919"/>
                <a:gd name="connsiteX0" fmla="*/ 134 w 931203"/>
                <a:gd name="connsiteY0" fmla="*/ 492919 h 492919"/>
                <a:gd name="connsiteX1" fmla="*/ 134 w 931203"/>
                <a:gd name="connsiteY1" fmla="*/ 76200 h 492919"/>
                <a:gd name="connsiteX2" fmla="*/ 76334 w 931203"/>
                <a:gd name="connsiteY2" fmla="*/ 0 h 492919"/>
                <a:gd name="connsiteX3" fmla="*/ 931203 w 931203"/>
                <a:gd name="connsiteY3" fmla="*/ 0 h 492919"/>
                <a:gd name="connsiteX0" fmla="*/ 333 w 931402"/>
                <a:gd name="connsiteY0" fmla="*/ 492919 h 492919"/>
                <a:gd name="connsiteX1" fmla="*/ 333 w 931402"/>
                <a:gd name="connsiteY1" fmla="*/ 76200 h 492919"/>
                <a:gd name="connsiteX2" fmla="*/ 76533 w 931402"/>
                <a:gd name="connsiteY2" fmla="*/ 0 h 492919"/>
                <a:gd name="connsiteX3" fmla="*/ 931402 w 931402"/>
                <a:gd name="connsiteY3" fmla="*/ 0 h 492919"/>
              </a:gdLst>
              <a:ahLst/>
              <a:cxnLst>
                <a:cxn ang="0">
                  <a:pos x="connsiteX0" y="connsiteY0"/>
                </a:cxn>
                <a:cxn ang="0">
                  <a:pos x="connsiteX1" y="connsiteY1"/>
                </a:cxn>
                <a:cxn ang="0">
                  <a:pos x="connsiteX2" y="connsiteY2"/>
                </a:cxn>
                <a:cxn ang="0">
                  <a:pos x="connsiteX3" y="connsiteY3"/>
                </a:cxn>
              </a:cxnLst>
              <a:rect l="l" t="t" r="r" b="b"/>
              <a:pathLst>
                <a:path w="931402" h="492919">
                  <a:moveTo>
                    <a:pt x="333" y="492919"/>
                  </a:moveTo>
                  <a:lnTo>
                    <a:pt x="333" y="76200"/>
                  </a:lnTo>
                  <a:cubicBezTo>
                    <a:pt x="-2842" y="19050"/>
                    <a:pt x="16208" y="0"/>
                    <a:pt x="76533" y="0"/>
                  </a:cubicBezTo>
                  <a:lnTo>
                    <a:pt x="931402" y="0"/>
                  </a:lnTo>
                </a:path>
              </a:pathLst>
            </a:custGeom>
            <a:solidFill>
              <a:schemeClr val="accent5"/>
            </a:solidFill>
            <a:ln w="12700">
              <a:solidFill>
                <a:schemeClr val="accent5"/>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33" name="Freeform 708">
              <a:extLst>
                <a:ext uri="{FF2B5EF4-FFF2-40B4-BE49-F238E27FC236}">
                  <a16:creationId xmlns:a16="http://schemas.microsoft.com/office/drawing/2014/main" id="{5FE44BC7-CF11-48E8-A10A-BCB181961666}"/>
                </a:ext>
              </a:extLst>
            </p:cNvPr>
            <p:cNvSpPr/>
            <p:nvPr/>
          </p:nvSpPr>
          <p:spPr bwMode="gray">
            <a:xfrm flipV="1">
              <a:off x="8337728" y="3391843"/>
              <a:ext cx="1250034" cy="0"/>
            </a:xfrm>
            <a:custGeom>
              <a:avLst/>
              <a:gdLst>
                <a:gd name="connsiteX0" fmla="*/ 0 w 931069"/>
                <a:gd name="connsiteY0" fmla="*/ 492919 h 492919"/>
                <a:gd name="connsiteX1" fmla="*/ 0 w 931069"/>
                <a:gd name="connsiteY1" fmla="*/ 76200 h 492919"/>
                <a:gd name="connsiteX2" fmla="*/ 76200 w 931069"/>
                <a:gd name="connsiteY2" fmla="*/ 0 h 492919"/>
                <a:gd name="connsiteX3" fmla="*/ 931069 w 931069"/>
                <a:gd name="connsiteY3" fmla="*/ 0 h 492919"/>
                <a:gd name="connsiteX0" fmla="*/ 0 w 931069"/>
                <a:gd name="connsiteY0" fmla="*/ 492919 h 492919"/>
                <a:gd name="connsiteX1" fmla="*/ 0 w 931069"/>
                <a:gd name="connsiteY1" fmla="*/ 76200 h 492919"/>
                <a:gd name="connsiteX2" fmla="*/ 76200 w 931069"/>
                <a:gd name="connsiteY2" fmla="*/ 0 h 492919"/>
                <a:gd name="connsiteX3" fmla="*/ 931069 w 931069"/>
                <a:gd name="connsiteY3" fmla="*/ 0 h 492919"/>
                <a:gd name="connsiteX0" fmla="*/ 134 w 931203"/>
                <a:gd name="connsiteY0" fmla="*/ 492919 h 492919"/>
                <a:gd name="connsiteX1" fmla="*/ 134 w 931203"/>
                <a:gd name="connsiteY1" fmla="*/ 76200 h 492919"/>
                <a:gd name="connsiteX2" fmla="*/ 76334 w 931203"/>
                <a:gd name="connsiteY2" fmla="*/ 0 h 492919"/>
                <a:gd name="connsiteX3" fmla="*/ 931203 w 931203"/>
                <a:gd name="connsiteY3" fmla="*/ 0 h 492919"/>
                <a:gd name="connsiteX0" fmla="*/ 333 w 931402"/>
                <a:gd name="connsiteY0" fmla="*/ 492919 h 492919"/>
                <a:gd name="connsiteX1" fmla="*/ 333 w 931402"/>
                <a:gd name="connsiteY1" fmla="*/ 76200 h 492919"/>
                <a:gd name="connsiteX2" fmla="*/ 76533 w 931402"/>
                <a:gd name="connsiteY2" fmla="*/ 0 h 492919"/>
                <a:gd name="connsiteX3" fmla="*/ 931402 w 931402"/>
                <a:gd name="connsiteY3" fmla="*/ 0 h 492919"/>
              </a:gdLst>
              <a:ahLst/>
              <a:cxnLst>
                <a:cxn ang="0">
                  <a:pos x="connsiteX0" y="connsiteY0"/>
                </a:cxn>
                <a:cxn ang="0">
                  <a:pos x="connsiteX1" y="connsiteY1"/>
                </a:cxn>
                <a:cxn ang="0">
                  <a:pos x="connsiteX2" y="connsiteY2"/>
                </a:cxn>
                <a:cxn ang="0">
                  <a:pos x="connsiteX3" y="connsiteY3"/>
                </a:cxn>
              </a:cxnLst>
              <a:rect l="l" t="t" r="r" b="b"/>
              <a:pathLst>
                <a:path w="931402" h="492919">
                  <a:moveTo>
                    <a:pt x="333" y="492919"/>
                  </a:moveTo>
                  <a:lnTo>
                    <a:pt x="333" y="76200"/>
                  </a:lnTo>
                  <a:cubicBezTo>
                    <a:pt x="-2842" y="19050"/>
                    <a:pt x="16208" y="0"/>
                    <a:pt x="76533" y="0"/>
                  </a:cubicBezTo>
                  <a:lnTo>
                    <a:pt x="931402" y="0"/>
                  </a:lnTo>
                </a:path>
              </a:pathLst>
            </a:custGeom>
            <a:solidFill>
              <a:schemeClr val="accent5"/>
            </a:solidFill>
            <a:ln w="12700">
              <a:solidFill>
                <a:schemeClr val="accent5"/>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34" name="Rectangle 33">
              <a:extLst>
                <a:ext uri="{FF2B5EF4-FFF2-40B4-BE49-F238E27FC236}">
                  <a16:creationId xmlns:a16="http://schemas.microsoft.com/office/drawing/2014/main" id="{1E7650C4-8DCA-4A18-897B-96E5E2E4E88E}"/>
                </a:ext>
              </a:extLst>
            </p:cNvPr>
            <p:cNvSpPr/>
            <p:nvPr/>
          </p:nvSpPr>
          <p:spPr bwMode="gray">
            <a:xfrm>
              <a:off x="771179" y="2633416"/>
              <a:ext cx="2528863"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HVDC with voltage source converter</a:t>
              </a:r>
            </a:p>
          </p:txBody>
        </p:sp>
        <p:sp>
          <p:nvSpPr>
            <p:cNvPr id="35" name="Rectangle 34">
              <a:extLst>
                <a:ext uri="{FF2B5EF4-FFF2-40B4-BE49-F238E27FC236}">
                  <a16:creationId xmlns:a16="http://schemas.microsoft.com/office/drawing/2014/main" id="{6E813837-F180-4CE5-B090-45098CA7EA1A}"/>
                </a:ext>
              </a:extLst>
            </p:cNvPr>
            <p:cNvSpPr/>
            <p:nvPr/>
          </p:nvSpPr>
          <p:spPr bwMode="gray">
            <a:xfrm>
              <a:off x="619880" y="3030211"/>
              <a:ext cx="2528864"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New wind farms with controls</a:t>
              </a:r>
            </a:p>
          </p:txBody>
        </p:sp>
        <p:grpSp>
          <p:nvGrpSpPr>
            <p:cNvPr id="36" name="Group 35">
              <a:extLst>
                <a:ext uri="{FF2B5EF4-FFF2-40B4-BE49-F238E27FC236}">
                  <a16:creationId xmlns:a16="http://schemas.microsoft.com/office/drawing/2014/main" id="{6E25847A-E444-4C48-994B-022139335BB0}"/>
                </a:ext>
              </a:extLst>
            </p:cNvPr>
            <p:cNvGrpSpPr/>
            <p:nvPr/>
          </p:nvGrpSpPr>
          <p:grpSpPr>
            <a:xfrm>
              <a:off x="3859530" y="1192977"/>
              <a:ext cx="4446329" cy="4449524"/>
              <a:chOff x="4073450" y="1885655"/>
              <a:chExt cx="3957323" cy="3960167"/>
            </a:xfrm>
          </p:grpSpPr>
          <p:sp>
            <p:nvSpPr>
              <p:cNvPr id="76" name="Block Arc 75">
                <a:extLst>
                  <a:ext uri="{FF2B5EF4-FFF2-40B4-BE49-F238E27FC236}">
                    <a16:creationId xmlns:a16="http://schemas.microsoft.com/office/drawing/2014/main" id="{AB2D54E4-1564-49A7-8525-239AC2800A56}"/>
                  </a:ext>
                </a:extLst>
              </p:cNvPr>
              <p:cNvSpPr/>
              <p:nvPr/>
            </p:nvSpPr>
            <p:spPr bwMode="gray">
              <a:xfrm rot="10800000">
                <a:off x="4073450" y="1885655"/>
                <a:ext cx="3957323" cy="3960167"/>
              </a:xfrm>
              <a:prstGeom prst="blockArc">
                <a:avLst>
                  <a:gd name="adj1" fmla="val 20443312"/>
                  <a:gd name="adj2" fmla="val 5573"/>
                  <a:gd name="adj3" fmla="val 11748"/>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err="1">
                  <a:ln>
                    <a:noFill/>
                  </a:ln>
                  <a:solidFill>
                    <a:prstClr val="black"/>
                  </a:solidFill>
                  <a:effectLst/>
                  <a:uLnTx/>
                  <a:uFillTx/>
                  <a:ea typeface="+mn-ea"/>
                  <a:cs typeface="+mn-cs"/>
                </a:endParaRPr>
              </a:p>
            </p:txBody>
          </p:sp>
          <p:sp>
            <p:nvSpPr>
              <p:cNvPr id="77" name="TextBox 76">
                <a:extLst>
                  <a:ext uri="{FF2B5EF4-FFF2-40B4-BE49-F238E27FC236}">
                    <a16:creationId xmlns:a16="http://schemas.microsoft.com/office/drawing/2014/main" id="{E64CA443-9251-4F7A-B5A8-1FDB38336538}"/>
                  </a:ext>
                </a:extLst>
              </p:cNvPr>
              <p:cNvSpPr txBox="1"/>
              <p:nvPr/>
            </p:nvSpPr>
            <p:spPr bwMode="gray">
              <a:xfrm>
                <a:off x="4106716" y="3994659"/>
                <a:ext cx="482363" cy="496407"/>
              </a:xfrm>
              <a:prstGeom prst="rect">
                <a:avLst/>
              </a:prstGeom>
              <a:noFill/>
            </p:spPr>
            <p:txBody>
              <a:bodyPr wrap="square" lIns="72000" tIns="72000" rIns="72000" bIns="72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0026"/>
                    </a:solidFill>
                    <a:effectLst/>
                    <a:uLnTx/>
                    <a:uFillTx/>
                    <a:ea typeface="+mn-ea"/>
                    <a:cs typeface="+mn-cs"/>
                  </a:rPr>
                  <a:t>FFR</a:t>
                </a:r>
                <a:endParaRPr kumimoji="0" lang="en-AU" sz="1500" b="1" i="0" u="none" strike="noStrike" kern="1200" cap="none" spc="0" normalizeH="0" baseline="0" noProof="0" err="1">
                  <a:ln>
                    <a:noFill/>
                  </a:ln>
                  <a:solidFill>
                    <a:srgbClr val="FF0026"/>
                  </a:solidFill>
                  <a:effectLst/>
                  <a:uLnTx/>
                  <a:uFillTx/>
                  <a:ea typeface="+mn-ea"/>
                  <a:cs typeface="+mn-cs"/>
                </a:endParaRPr>
              </a:p>
            </p:txBody>
          </p:sp>
        </p:grpSp>
        <p:sp>
          <p:nvSpPr>
            <p:cNvPr id="37" name="Rectangle 36">
              <a:extLst>
                <a:ext uri="{FF2B5EF4-FFF2-40B4-BE49-F238E27FC236}">
                  <a16:creationId xmlns:a16="http://schemas.microsoft.com/office/drawing/2014/main" id="{3C21CE3E-A071-4736-B0B3-C36D21AC9E0B}"/>
                </a:ext>
              </a:extLst>
            </p:cNvPr>
            <p:cNvSpPr/>
            <p:nvPr/>
          </p:nvSpPr>
          <p:spPr bwMode="gray">
            <a:xfrm>
              <a:off x="2668628" y="3509704"/>
              <a:ext cx="480116"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BESS </a:t>
              </a:r>
            </a:p>
          </p:txBody>
        </p:sp>
        <p:sp>
          <p:nvSpPr>
            <p:cNvPr id="38" name="Rectangle 37">
              <a:extLst>
                <a:ext uri="{FF2B5EF4-FFF2-40B4-BE49-F238E27FC236}">
                  <a16:creationId xmlns:a16="http://schemas.microsoft.com/office/drawing/2014/main" id="{CE0D8E12-BDB1-425A-8108-1E795862F6A0}"/>
                </a:ext>
              </a:extLst>
            </p:cNvPr>
            <p:cNvSpPr/>
            <p:nvPr/>
          </p:nvSpPr>
          <p:spPr bwMode="gray">
            <a:xfrm>
              <a:off x="1777102" y="4696456"/>
              <a:ext cx="1893038"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Enhanced STATCOM</a:t>
              </a:r>
            </a:p>
          </p:txBody>
        </p:sp>
        <p:sp>
          <p:nvSpPr>
            <p:cNvPr id="39" name="Rectangle 38">
              <a:extLst>
                <a:ext uri="{FF2B5EF4-FFF2-40B4-BE49-F238E27FC236}">
                  <a16:creationId xmlns:a16="http://schemas.microsoft.com/office/drawing/2014/main" id="{0C8A6B1C-C990-4D5C-92C8-40D442C13E65}"/>
                </a:ext>
              </a:extLst>
            </p:cNvPr>
            <p:cNvSpPr/>
            <p:nvPr/>
          </p:nvSpPr>
          <p:spPr bwMode="gray">
            <a:xfrm>
              <a:off x="1777102" y="1839826"/>
              <a:ext cx="1893038"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Enhanced STATCOM</a:t>
              </a:r>
            </a:p>
          </p:txBody>
        </p:sp>
        <p:sp>
          <p:nvSpPr>
            <p:cNvPr id="40" name="Rectangle 39">
              <a:extLst>
                <a:ext uri="{FF2B5EF4-FFF2-40B4-BE49-F238E27FC236}">
                  <a16:creationId xmlns:a16="http://schemas.microsoft.com/office/drawing/2014/main" id="{714C1FAA-CC83-49D4-BC68-D9CBEDF6E60B}"/>
                </a:ext>
              </a:extLst>
            </p:cNvPr>
            <p:cNvSpPr/>
            <p:nvPr/>
          </p:nvSpPr>
          <p:spPr bwMode="gray">
            <a:xfrm>
              <a:off x="8775012" y="2368886"/>
              <a:ext cx="1893038"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Enhanced STATCOM</a:t>
              </a:r>
            </a:p>
          </p:txBody>
        </p:sp>
        <p:sp>
          <p:nvSpPr>
            <p:cNvPr id="41" name="Rectangle 40">
              <a:extLst>
                <a:ext uri="{FF2B5EF4-FFF2-40B4-BE49-F238E27FC236}">
                  <a16:creationId xmlns:a16="http://schemas.microsoft.com/office/drawing/2014/main" id="{2E8A9467-0841-4742-B880-B7FB5408BD2F}"/>
                </a:ext>
              </a:extLst>
            </p:cNvPr>
            <p:cNvSpPr/>
            <p:nvPr/>
          </p:nvSpPr>
          <p:spPr bwMode="gray">
            <a:xfrm>
              <a:off x="396392" y="2236621"/>
              <a:ext cx="3063074"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120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Synchronous Condensers</a:t>
              </a:r>
            </a:p>
          </p:txBody>
        </p:sp>
        <p:pic>
          <p:nvPicPr>
            <p:cNvPr id="42" name="Graphic 41">
              <a:extLst>
                <a:ext uri="{FF2B5EF4-FFF2-40B4-BE49-F238E27FC236}">
                  <a16:creationId xmlns:a16="http://schemas.microsoft.com/office/drawing/2014/main" id="{6DB9D9AF-5D97-4760-92C3-23BBF2BF83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37543" y="975614"/>
              <a:ext cx="350044" cy="350044"/>
            </a:xfrm>
            <a:prstGeom prst="rect">
              <a:avLst/>
            </a:prstGeom>
          </p:spPr>
        </p:pic>
        <p:pic>
          <p:nvPicPr>
            <p:cNvPr id="43" name="Graphic 42">
              <a:extLst>
                <a:ext uri="{FF2B5EF4-FFF2-40B4-BE49-F238E27FC236}">
                  <a16:creationId xmlns:a16="http://schemas.microsoft.com/office/drawing/2014/main" id="{558C6999-4C42-40C3-A8FE-197D93481C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3493" y="1769204"/>
              <a:ext cx="350044" cy="350044"/>
            </a:xfrm>
            <a:prstGeom prst="rect">
              <a:avLst/>
            </a:prstGeom>
          </p:spPr>
        </p:pic>
        <p:pic>
          <p:nvPicPr>
            <p:cNvPr id="44" name="Graphic 43">
              <a:extLst>
                <a:ext uri="{FF2B5EF4-FFF2-40B4-BE49-F238E27FC236}">
                  <a16:creationId xmlns:a16="http://schemas.microsoft.com/office/drawing/2014/main" id="{D25CEB9A-A0D5-4310-B0BD-C9FCB8E50D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07630" y="2298264"/>
              <a:ext cx="350044" cy="350044"/>
            </a:xfrm>
            <a:prstGeom prst="rect">
              <a:avLst/>
            </a:prstGeom>
          </p:spPr>
        </p:pic>
        <p:pic>
          <p:nvPicPr>
            <p:cNvPr id="45" name="Graphic 44">
              <a:extLst>
                <a:ext uri="{FF2B5EF4-FFF2-40B4-BE49-F238E27FC236}">
                  <a16:creationId xmlns:a16="http://schemas.microsoft.com/office/drawing/2014/main" id="{B42D44B8-6D5D-4BFB-AB77-539C2B8891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2072" y="4625834"/>
              <a:ext cx="350044" cy="350044"/>
            </a:xfrm>
            <a:prstGeom prst="rect">
              <a:avLst/>
            </a:prstGeom>
          </p:spPr>
        </p:pic>
        <p:pic>
          <p:nvPicPr>
            <p:cNvPr id="46" name="Graphic 45">
              <a:extLst>
                <a:ext uri="{FF2B5EF4-FFF2-40B4-BE49-F238E27FC236}">
                  <a16:creationId xmlns:a16="http://schemas.microsoft.com/office/drawing/2014/main" id="{343B61D0-11AF-493D-B861-75C36A1FD7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3493" y="4625834"/>
              <a:ext cx="350044" cy="350044"/>
            </a:xfrm>
            <a:prstGeom prst="rect">
              <a:avLst/>
            </a:prstGeom>
          </p:spPr>
        </p:pic>
        <p:pic>
          <p:nvPicPr>
            <p:cNvPr id="47" name="Graphic 46">
              <a:extLst>
                <a:ext uri="{FF2B5EF4-FFF2-40B4-BE49-F238E27FC236}">
                  <a16:creationId xmlns:a16="http://schemas.microsoft.com/office/drawing/2014/main" id="{ED0E6CE2-7E89-4C5D-A229-DDD4FB904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9443" y="3834666"/>
              <a:ext cx="350044" cy="350044"/>
            </a:xfrm>
            <a:prstGeom prst="rect">
              <a:avLst/>
            </a:prstGeom>
          </p:spPr>
        </p:pic>
        <p:pic>
          <p:nvPicPr>
            <p:cNvPr id="48" name="Graphic 47">
              <a:extLst>
                <a:ext uri="{FF2B5EF4-FFF2-40B4-BE49-F238E27FC236}">
                  <a16:creationId xmlns:a16="http://schemas.microsoft.com/office/drawing/2014/main" id="{2EE7D891-57B4-41AB-96C4-DD20B21318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8738" y="975614"/>
              <a:ext cx="350044" cy="350044"/>
            </a:xfrm>
            <a:prstGeom prst="rect">
              <a:avLst/>
            </a:prstGeom>
          </p:spPr>
        </p:pic>
        <p:pic>
          <p:nvPicPr>
            <p:cNvPr id="49" name="Graphic 48">
              <a:extLst>
                <a:ext uri="{FF2B5EF4-FFF2-40B4-BE49-F238E27FC236}">
                  <a16:creationId xmlns:a16="http://schemas.microsoft.com/office/drawing/2014/main" id="{89A22587-28F5-464D-981F-2FDBDF9270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52075" y="3439082"/>
              <a:ext cx="350044" cy="350044"/>
            </a:xfrm>
            <a:prstGeom prst="rect">
              <a:avLst/>
            </a:prstGeom>
          </p:spPr>
        </p:pic>
        <p:pic>
          <p:nvPicPr>
            <p:cNvPr id="50" name="Graphic 49">
              <a:extLst>
                <a:ext uri="{FF2B5EF4-FFF2-40B4-BE49-F238E27FC236}">
                  <a16:creationId xmlns:a16="http://schemas.microsoft.com/office/drawing/2014/main" id="{906D9007-FC02-4D2D-8230-CFBE859525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09443" y="2562794"/>
              <a:ext cx="350044" cy="350044"/>
            </a:xfrm>
            <a:prstGeom prst="rect">
              <a:avLst/>
            </a:prstGeom>
          </p:spPr>
        </p:pic>
        <p:pic>
          <p:nvPicPr>
            <p:cNvPr id="51" name="Graphic 50">
              <a:extLst>
                <a:ext uri="{FF2B5EF4-FFF2-40B4-BE49-F238E27FC236}">
                  <a16:creationId xmlns:a16="http://schemas.microsoft.com/office/drawing/2014/main" id="{7372CC97-D610-4440-A735-B76AD94472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16468" y="4230250"/>
              <a:ext cx="350044" cy="350044"/>
            </a:xfrm>
            <a:prstGeom prst="rect">
              <a:avLst/>
            </a:prstGeom>
          </p:spPr>
        </p:pic>
        <p:pic>
          <p:nvPicPr>
            <p:cNvPr id="52" name="Graphic 51">
              <a:extLst>
                <a:ext uri="{FF2B5EF4-FFF2-40B4-BE49-F238E27FC236}">
                  <a16:creationId xmlns:a16="http://schemas.microsoft.com/office/drawing/2014/main" id="{9A24CFEC-374D-4D31-BDA9-0C00408D9B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30518" y="5021418"/>
              <a:ext cx="350044" cy="350044"/>
            </a:xfrm>
            <a:prstGeom prst="rect">
              <a:avLst/>
            </a:prstGeom>
          </p:spPr>
        </p:pic>
        <p:pic>
          <p:nvPicPr>
            <p:cNvPr id="53" name="Graphic 52">
              <a:extLst>
                <a:ext uri="{FF2B5EF4-FFF2-40B4-BE49-F238E27FC236}">
                  <a16:creationId xmlns:a16="http://schemas.microsoft.com/office/drawing/2014/main" id="{EF9BDF46-274C-428B-A7BF-1960D28970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02418" y="2959589"/>
              <a:ext cx="350044" cy="350044"/>
            </a:xfrm>
            <a:prstGeom prst="rect">
              <a:avLst/>
            </a:prstGeom>
          </p:spPr>
        </p:pic>
        <p:pic>
          <p:nvPicPr>
            <p:cNvPr id="54" name="Graphic 53">
              <a:extLst>
                <a:ext uri="{FF2B5EF4-FFF2-40B4-BE49-F238E27FC236}">
                  <a16:creationId xmlns:a16="http://schemas.microsoft.com/office/drawing/2014/main" id="{A7DCB3AD-4D09-40FF-B304-CB26A926B79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30518" y="1372409"/>
              <a:ext cx="350044" cy="350044"/>
            </a:xfrm>
            <a:prstGeom prst="rect">
              <a:avLst/>
            </a:prstGeom>
          </p:spPr>
        </p:pic>
        <p:pic>
          <p:nvPicPr>
            <p:cNvPr id="55" name="Graphic 54">
              <a:extLst>
                <a:ext uri="{FF2B5EF4-FFF2-40B4-BE49-F238E27FC236}">
                  <a16:creationId xmlns:a16="http://schemas.microsoft.com/office/drawing/2014/main" id="{70D78D61-F8BC-47B8-B426-BE93C5BD38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63184" y="1636939"/>
              <a:ext cx="350044" cy="350044"/>
            </a:xfrm>
            <a:prstGeom prst="rect">
              <a:avLst/>
            </a:prstGeom>
          </p:spPr>
        </p:pic>
        <p:pic>
          <p:nvPicPr>
            <p:cNvPr id="56" name="Graphic 55">
              <a:extLst>
                <a:ext uri="{FF2B5EF4-FFF2-40B4-BE49-F238E27FC236}">
                  <a16:creationId xmlns:a16="http://schemas.microsoft.com/office/drawing/2014/main" id="{ECB722F0-15BC-497C-B747-7F1AD3140C2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45406" y="3834666"/>
              <a:ext cx="350044" cy="350044"/>
            </a:xfrm>
            <a:prstGeom prst="rect">
              <a:avLst/>
            </a:prstGeom>
          </p:spPr>
        </p:pic>
        <p:pic>
          <p:nvPicPr>
            <p:cNvPr id="57" name="Graphic 56">
              <a:extLst>
                <a:ext uri="{FF2B5EF4-FFF2-40B4-BE49-F238E27FC236}">
                  <a16:creationId xmlns:a16="http://schemas.microsoft.com/office/drawing/2014/main" id="{2E19C4E5-DE5B-4265-BFEE-DC305D75B5A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02418" y="3439082"/>
              <a:ext cx="350044" cy="350044"/>
            </a:xfrm>
            <a:prstGeom prst="rect">
              <a:avLst/>
            </a:prstGeom>
          </p:spPr>
        </p:pic>
        <p:pic>
          <p:nvPicPr>
            <p:cNvPr id="58" name="Graphic 57">
              <a:extLst>
                <a:ext uri="{FF2B5EF4-FFF2-40B4-BE49-F238E27FC236}">
                  <a16:creationId xmlns:a16="http://schemas.microsoft.com/office/drawing/2014/main" id="{39F59C72-7734-44DD-B603-6112DD5447E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25405" y="5021418"/>
              <a:ext cx="350044" cy="350044"/>
            </a:xfrm>
            <a:prstGeom prst="rect">
              <a:avLst/>
            </a:prstGeom>
          </p:spPr>
        </p:pic>
        <p:pic>
          <p:nvPicPr>
            <p:cNvPr id="59" name="Graphic 58">
              <a:extLst>
                <a:ext uri="{FF2B5EF4-FFF2-40B4-BE49-F238E27FC236}">
                  <a16:creationId xmlns:a16="http://schemas.microsoft.com/office/drawing/2014/main" id="{D35258A6-77B2-4921-939C-F3D2C826E39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37543" y="5417003"/>
              <a:ext cx="350044" cy="350044"/>
            </a:xfrm>
            <a:prstGeom prst="rect">
              <a:avLst/>
            </a:prstGeom>
          </p:spPr>
        </p:pic>
        <p:pic>
          <p:nvPicPr>
            <p:cNvPr id="60" name="Graphic 59">
              <a:extLst>
                <a:ext uri="{FF2B5EF4-FFF2-40B4-BE49-F238E27FC236}">
                  <a16:creationId xmlns:a16="http://schemas.microsoft.com/office/drawing/2014/main" id="{5F337CDF-FB06-4E19-8F18-F46212191E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618738" y="5417003"/>
              <a:ext cx="350044" cy="350044"/>
            </a:xfrm>
            <a:prstGeom prst="rect">
              <a:avLst/>
            </a:prstGeom>
          </p:spPr>
        </p:pic>
        <p:grpSp>
          <p:nvGrpSpPr>
            <p:cNvPr id="61" name="Graphic 418">
              <a:extLst>
                <a:ext uri="{FF2B5EF4-FFF2-40B4-BE49-F238E27FC236}">
                  <a16:creationId xmlns:a16="http://schemas.microsoft.com/office/drawing/2014/main" id="{69ED76B6-AA83-4340-A172-2F1472C2B7C2}"/>
                </a:ext>
              </a:extLst>
            </p:cNvPr>
            <p:cNvGrpSpPr/>
            <p:nvPr/>
          </p:nvGrpSpPr>
          <p:grpSpPr>
            <a:xfrm>
              <a:off x="5945684" y="3258594"/>
              <a:ext cx="300631" cy="270568"/>
              <a:chOff x="6442302" y="3614733"/>
              <a:chExt cx="381000" cy="342900"/>
            </a:xfrm>
            <a:noFill/>
          </p:grpSpPr>
          <p:sp>
            <p:nvSpPr>
              <p:cNvPr id="71" name="Freeform: Shape 70">
                <a:extLst>
                  <a:ext uri="{FF2B5EF4-FFF2-40B4-BE49-F238E27FC236}">
                    <a16:creationId xmlns:a16="http://schemas.microsoft.com/office/drawing/2014/main" id="{2BD2029F-4A7F-4A59-8B24-97D8AD90A8BA}"/>
                  </a:ext>
                </a:extLst>
              </p:cNvPr>
              <p:cNvSpPr/>
              <p:nvPr/>
            </p:nvSpPr>
            <p:spPr>
              <a:xfrm>
                <a:off x="6475640" y="3614733"/>
                <a:ext cx="309562" cy="142875"/>
              </a:xfrm>
              <a:custGeom>
                <a:avLst/>
                <a:gdLst>
                  <a:gd name="connsiteX0" fmla="*/ 0 w 309562"/>
                  <a:gd name="connsiteY0" fmla="*/ 95250 h 142875"/>
                  <a:gd name="connsiteX1" fmla="*/ 147638 w 309562"/>
                  <a:gd name="connsiteY1" fmla="*/ 0 h 142875"/>
                  <a:gd name="connsiteX2" fmla="*/ 309563 w 309562"/>
                  <a:gd name="connsiteY2" fmla="*/ 142875 h 142875"/>
                </a:gdLst>
                <a:ahLst/>
                <a:cxnLst>
                  <a:cxn ang="0">
                    <a:pos x="connsiteX0" y="connsiteY0"/>
                  </a:cxn>
                  <a:cxn ang="0">
                    <a:pos x="connsiteX1" y="connsiteY1"/>
                  </a:cxn>
                  <a:cxn ang="0">
                    <a:pos x="connsiteX2" y="connsiteY2"/>
                  </a:cxn>
                </a:cxnLst>
                <a:rect l="l" t="t" r="r" b="b"/>
                <a:pathLst>
                  <a:path w="309562" h="142875">
                    <a:moveTo>
                      <a:pt x="0" y="95250"/>
                    </a:moveTo>
                    <a:cubicBezTo>
                      <a:pt x="25717" y="39053"/>
                      <a:pt x="81915" y="0"/>
                      <a:pt x="147638" y="0"/>
                    </a:cubicBezTo>
                    <a:cubicBezTo>
                      <a:pt x="237173" y="0"/>
                      <a:pt x="309563" y="53340"/>
                      <a:pt x="309563" y="142875"/>
                    </a:cubicBezTo>
                  </a:path>
                </a:pathLst>
              </a:custGeom>
              <a:noFill/>
              <a:ln w="9525" cap="rnd">
                <a:solidFill>
                  <a:schemeClr val="tx2"/>
                </a:solidFill>
                <a:prstDash val="solid"/>
                <a:round/>
              </a:ln>
            </p:spPr>
            <p:txBody>
              <a:bodyPr rtlCol="0" anchor="ctr"/>
              <a:lstStyle/>
              <a:p>
                <a:endParaRPr lang="en-GB"/>
              </a:p>
            </p:txBody>
          </p:sp>
          <p:sp>
            <p:nvSpPr>
              <p:cNvPr id="72" name="Freeform: Shape 71">
                <a:extLst>
                  <a:ext uri="{FF2B5EF4-FFF2-40B4-BE49-F238E27FC236}">
                    <a16:creationId xmlns:a16="http://schemas.microsoft.com/office/drawing/2014/main" id="{FF97E859-E777-4218-8C51-3FE99FA22F6F}"/>
                  </a:ext>
                </a:extLst>
              </p:cNvPr>
              <p:cNvSpPr/>
              <p:nvPr/>
            </p:nvSpPr>
            <p:spPr>
              <a:xfrm>
                <a:off x="6480402" y="3814758"/>
                <a:ext cx="309562" cy="142875"/>
              </a:xfrm>
              <a:custGeom>
                <a:avLst/>
                <a:gdLst>
                  <a:gd name="connsiteX0" fmla="*/ 309563 w 309562"/>
                  <a:gd name="connsiteY0" fmla="*/ 47625 h 142875"/>
                  <a:gd name="connsiteX1" fmla="*/ 161925 w 309562"/>
                  <a:gd name="connsiteY1" fmla="*/ 142875 h 142875"/>
                  <a:gd name="connsiteX2" fmla="*/ 0 w 309562"/>
                  <a:gd name="connsiteY2" fmla="*/ 0 h 142875"/>
                </a:gdLst>
                <a:ahLst/>
                <a:cxnLst>
                  <a:cxn ang="0">
                    <a:pos x="connsiteX0" y="connsiteY0"/>
                  </a:cxn>
                  <a:cxn ang="0">
                    <a:pos x="connsiteX1" y="connsiteY1"/>
                  </a:cxn>
                  <a:cxn ang="0">
                    <a:pos x="connsiteX2" y="connsiteY2"/>
                  </a:cxn>
                </a:cxnLst>
                <a:rect l="l" t="t" r="r" b="b"/>
                <a:pathLst>
                  <a:path w="309562" h="142875">
                    <a:moveTo>
                      <a:pt x="309563" y="47625"/>
                    </a:moveTo>
                    <a:cubicBezTo>
                      <a:pt x="283845" y="103823"/>
                      <a:pt x="227648" y="142875"/>
                      <a:pt x="161925" y="142875"/>
                    </a:cubicBezTo>
                    <a:cubicBezTo>
                      <a:pt x="72390" y="142875"/>
                      <a:pt x="0" y="89535"/>
                      <a:pt x="0" y="0"/>
                    </a:cubicBezTo>
                  </a:path>
                </a:pathLst>
              </a:custGeom>
              <a:noFill/>
              <a:ln w="9525" cap="rnd">
                <a:solidFill>
                  <a:schemeClr val="tx2"/>
                </a:solidFill>
                <a:prstDash val="solid"/>
                <a:round/>
              </a:ln>
            </p:spPr>
            <p:txBody>
              <a:bodyPr rtlCol="0" anchor="ctr"/>
              <a:lstStyle/>
              <a:p>
                <a:endParaRPr lang="en-GB"/>
              </a:p>
            </p:txBody>
          </p:sp>
          <p:sp>
            <p:nvSpPr>
              <p:cNvPr id="73" name="Freeform: Shape 72">
                <a:extLst>
                  <a:ext uri="{FF2B5EF4-FFF2-40B4-BE49-F238E27FC236}">
                    <a16:creationId xmlns:a16="http://schemas.microsoft.com/office/drawing/2014/main" id="{D035A42B-38C3-4880-931A-37ED6E4708BD}"/>
                  </a:ext>
                </a:extLst>
              </p:cNvPr>
              <p:cNvSpPr/>
              <p:nvPr/>
            </p:nvSpPr>
            <p:spPr>
              <a:xfrm>
                <a:off x="6747102" y="3729033"/>
                <a:ext cx="76200" cy="38100"/>
              </a:xfrm>
              <a:custGeom>
                <a:avLst/>
                <a:gdLst>
                  <a:gd name="connsiteX0" fmla="*/ 76200 w 76200"/>
                  <a:gd name="connsiteY0" fmla="*/ 0 h 38100"/>
                  <a:gd name="connsiteX1" fmla="*/ 38100 w 76200"/>
                  <a:gd name="connsiteY1" fmla="*/ 38100 h 38100"/>
                  <a:gd name="connsiteX2" fmla="*/ 0 w 76200"/>
                  <a:gd name="connsiteY2" fmla="*/ 0 h 38100"/>
                </a:gdLst>
                <a:ahLst/>
                <a:cxnLst>
                  <a:cxn ang="0">
                    <a:pos x="connsiteX0" y="connsiteY0"/>
                  </a:cxn>
                  <a:cxn ang="0">
                    <a:pos x="connsiteX1" y="connsiteY1"/>
                  </a:cxn>
                  <a:cxn ang="0">
                    <a:pos x="connsiteX2" y="connsiteY2"/>
                  </a:cxn>
                </a:cxnLst>
                <a:rect l="l" t="t" r="r" b="b"/>
                <a:pathLst>
                  <a:path w="76200" h="38100">
                    <a:moveTo>
                      <a:pt x="76200" y="0"/>
                    </a:moveTo>
                    <a:lnTo>
                      <a:pt x="38100" y="38100"/>
                    </a:lnTo>
                    <a:lnTo>
                      <a:pt x="0" y="0"/>
                    </a:lnTo>
                  </a:path>
                </a:pathLst>
              </a:custGeom>
              <a:noFill/>
              <a:ln w="9525" cap="rnd">
                <a:solidFill>
                  <a:srgbClr val="000000"/>
                </a:solidFill>
                <a:prstDash val="solid"/>
                <a:round/>
              </a:ln>
            </p:spPr>
            <p:txBody>
              <a:bodyPr rtlCol="0" anchor="ctr"/>
              <a:lstStyle/>
              <a:p>
                <a:endParaRPr lang="en-GB"/>
              </a:p>
            </p:txBody>
          </p:sp>
          <p:sp>
            <p:nvSpPr>
              <p:cNvPr id="74" name="Freeform: Shape 73">
                <a:extLst>
                  <a:ext uri="{FF2B5EF4-FFF2-40B4-BE49-F238E27FC236}">
                    <a16:creationId xmlns:a16="http://schemas.microsoft.com/office/drawing/2014/main" id="{0EF36A81-1582-45B5-A355-2EB0E43B8859}"/>
                  </a:ext>
                </a:extLst>
              </p:cNvPr>
              <p:cNvSpPr/>
              <p:nvPr/>
            </p:nvSpPr>
            <p:spPr>
              <a:xfrm>
                <a:off x="6747102" y="3729033"/>
                <a:ext cx="76200" cy="38100"/>
              </a:xfrm>
              <a:custGeom>
                <a:avLst/>
                <a:gdLst>
                  <a:gd name="connsiteX0" fmla="*/ 76200 w 76200"/>
                  <a:gd name="connsiteY0" fmla="*/ 0 h 38100"/>
                  <a:gd name="connsiteX1" fmla="*/ 38100 w 76200"/>
                  <a:gd name="connsiteY1" fmla="*/ 38100 h 38100"/>
                  <a:gd name="connsiteX2" fmla="*/ 0 w 76200"/>
                  <a:gd name="connsiteY2" fmla="*/ 0 h 38100"/>
                </a:gdLst>
                <a:ahLst/>
                <a:cxnLst>
                  <a:cxn ang="0">
                    <a:pos x="connsiteX0" y="connsiteY0"/>
                  </a:cxn>
                  <a:cxn ang="0">
                    <a:pos x="connsiteX1" y="connsiteY1"/>
                  </a:cxn>
                  <a:cxn ang="0">
                    <a:pos x="connsiteX2" y="connsiteY2"/>
                  </a:cxn>
                </a:cxnLst>
                <a:rect l="l" t="t" r="r" b="b"/>
                <a:pathLst>
                  <a:path w="76200" h="38100">
                    <a:moveTo>
                      <a:pt x="76200" y="0"/>
                    </a:moveTo>
                    <a:lnTo>
                      <a:pt x="38100" y="38100"/>
                    </a:lnTo>
                    <a:lnTo>
                      <a:pt x="0" y="0"/>
                    </a:lnTo>
                  </a:path>
                </a:pathLst>
              </a:custGeom>
              <a:noFill/>
              <a:ln w="9525" cap="rnd">
                <a:solidFill>
                  <a:schemeClr val="tx2"/>
                </a:solidFill>
                <a:prstDash val="solid"/>
                <a:round/>
              </a:ln>
            </p:spPr>
            <p:txBody>
              <a:bodyPr rtlCol="0" anchor="ctr"/>
              <a:lstStyle/>
              <a:p>
                <a:endParaRPr lang="en-GB"/>
              </a:p>
            </p:txBody>
          </p:sp>
          <p:sp>
            <p:nvSpPr>
              <p:cNvPr id="75" name="Freeform: Shape 74">
                <a:extLst>
                  <a:ext uri="{FF2B5EF4-FFF2-40B4-BE49-F238E27FC236}">
                    <a16:creationId xmlns:a16="http://schemas.microsoft.com/office/drawing/2014/main" id="{DF576C57-4014-4843-9980-91AA70FDFD56}"/>
                  </a:ext>
                </a:extLst>
              </p:cNvPr>
              <p:cNvSpPr/>
              <p:nvPr/>
            </p:nvSpPr>
            <p:spPr>
              <a:xfrm>
                <a:off x="6442302" y="3805233"/>
                <a:ext cx="76200" cy="38100"/>
              </a:xfrm>
              <a:custGeom>
                <a:avLst/>
                <a:gdLst>
                  <a:gd name="connsiteX0" fmla="*/ 76200 w 76200"/>
                  <a:gd name="connsiteY0" fmla="*/ 38100 h 38100"/>
                  <a:gd name="connsiteX1" fmla="*/ 38100 w 76200"/>
                  <a:gd name="connsiteY1" fmla="*/ 0 h 38100"/>
                  <a:gd name="connsiteX2" fmla="*/ 0 w 76200"/>
                  <a:gd name="connsiteY2" fmla="*/ 38100 h 38100"/>
                </a:gdLst>
                <a:ahLst/>
                <a:cxnLst>
                  <a:cxn ang="0">
                    <a:pos x="connsiteX0" y="connsiteY0"/>
                  </a:cxn>
                  <a:cxn ang="0">
                    <a:pos x="connsiteX1" y="connsiteY1"/>
                  </a:cxn>
                  <a:cxn ang="0">
                    <a:pos x="connsiteX2" y="connsiteY2"/>
                  </a:cxn>
                </a:cxnLst>
                <a:rect l="l" t="t" r="r" b="b"/>
                <a:pathLst>
                  <a:path w="76200" h="38100">
                    <a:moveTo>
                      <a:pt x="76200" y="38100"/>
                    </a:moveTo>
                    <a:lnTo>
                      <a:pt x="38100" y="0"/>
                    </a:lnTo>
                    <a:lnTo>
                      <a:pt x="0" y="38100"/>
                    </a:lnTo>
                  </a:path>
                </a:pathLst>
              </a:custGeom>
              <a:noFill/>
              <a:ln w="9525" cap="rnd">
                <a:solidFill>
                  <a:schemeClr val="tx2"/>
                </a:solidFill>
                <a:prstDash val="solid"/>
                <a:round/>
              </a:ln>
            </p:spPr>
            <p:txBody>
              <a:bodyPr rtlCol="0" anchor="ctr"/>
              <a:lstStyle/>
              <a:p>
                <a:endParaRPr lang="en-GB"/>
              </a:p>
            </p:txBody>
          </p:sp>
        </p:grpSp>
        <p:pic>
          <p:nvPicPr>
            <p:cNvPr id="62" name="Graphic 61">
              <a:extLst>
                <a:ext uri="{FF2B5EF4-FFF2-40B4-BE49-F238E27FC236}">
                  <a16:creationId xmlns:a16="http://schemas.microsoft.com/office/drawing/2014/main" id="{C184E8E2-799F-41AA-B43E-2177848BC9F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38739" y="4230250"/>
              <a:ext cx="350044" cy="350044"/>
            </a:xfrm>
            <a:prstGeom prst="rect">
              <a:avLst/>
            </a:prstGeom>
          </p:spPr>
        </p:pic>
        <p:pic>
          <p:nvPicPr>
            <p:cNvPr id="63" name="Graphic 62">
              <a:extLst>
                <a:ext uri="{FF2B5EF4-FFF2-40B4-BE49-F238E27FC236}">
                  <a16:creationId xmlns:a16="http://schemas.microsoft.com/office/drawing/2014/main" id="{5A2DA4AF-0E40-494C-9D9D-357FB3F5BEA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616468" y="2165999"/>
              <a:ext cx="350044" cy="350044"/>
            </a:xfrm>
            <a:prstGeom prst="rect">
              <a:avLst/>
            </a:prstGeom>
          </p:spPr>
        </p:pic>
        <p:pic>
          <p:nvPicPr>
            <p:cNvPr id="64" name="Graphic 63">
              <a:extLst>
                <a:ext uri="{FF2B5EF4-FFF2-40B4-BE49-F238E27FC236}">
                  <a16:creationId xmlns:a16="http://schemas.microsoft.com/office/drawing/2014/main" id="{C26D8D16-5F24-4C69-87F5-4E7B1FD15D1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652075" y="2959589"/>
              <a:ext cx="350044" cy="350044"/>
            </a:xfrm>
            <a:prstGeom prst="rect">
              <a:avLst/>
            </a:prstGeom>
          </p:spPr>
        </p:pic>
        <p:grpSp>
          <p:nvGrpSpPr>
            <p:cNvPr id="65" name="Group 64">
              <a:extLst>
                <a:ext uri="{FF2B5EF4-FFF2-40B4-BE49-F238E27FC236}">
                  <a16:creationId xmlns:a16="http://schemas.microsoft.com/office/drawing/2014/main" id="{842B98D9-539F-45BA-BFF8-ADDC186BE2D1}"/>
                </a:ext>
              </a:extLst>
            </p:cNvPr>
            <p:cNvGrpSpPr/>
            <p:nvPr/>
          </p:nvGrpSpPr>
          <p:grpSpPr>
            <a:xfrm>
              <a:off x="4757752" y="1154526"/>
              <a:ext cx="280973" cy="4440376"/>
              <a:chOff x="4757752" y="1154526"/>
              <a:chExt cx="280973" cy="4440376"/>
            </a:xfrm>
          </p:grpSpPr>
          <p:sp>
            <p:nvSpPr>
              <p:cNvPr id="69" name="Freeform: Shape 68">
                <a:extLst>
                  <a:ext uri="{FF2B5EF4-FFF2-40B4-BE49-F238E27FC236}">
                    <a16:creationId xmlns:a16="http://schemas.microsoft.com/office/drawing/2014/main" id="{4C11FE96-58E0-4E67-A1E4-0411A3DACAC7}"/>
                  </a:ext>
                </a:extLst>
              </p:cNvPr>
              <p:cNvSpPr/>
              <p:nvPr/>
            </p:nvSpPr>
            <p:spPr>
              <a:xfrm flipV="1">
                <a:off x="4757752" y="5453063"/>
                <a:ext cx="280973" cy="141839"/>
              </a:xfrm>
              <a:custGeom>
                <a:avLst/>
                <a:gdLst>
                  <a:gd name="connsiteX0" fmla="*/ 0 w 1228725"/>
                  <a:gd name="connsiteY0" fmla="*/ 0 h 361950"/>
                  <a:gd name="connsiteX1" fmla="*/ 1228725 w 1228725"/>
                  <a:gd name="connsiteY1" fmla="*/ 0 h 361950"/>
                  <a:gd name="connsiteX2" fmla="*/ 1228725 w 1228725"/>
                  <a:gd name="connsiteY2" fmla="*/ 361950 h 361950"/>
                </a:gdLst>
                <a:ahLst/>
                <a:cxnLst>
                  <a:cxn ang="0">
                    <a:pos x="connsiteX0" y="connsiteY0"/>
                  </a:cxn>
                  <a:cxn ang="0">
                    <a:pos x="connsiteX1" y="connsiteY1"/>
                  </a:cxn>
                  <a:cxn ang="0">
                    <a:pos x="connsiteX2" y="connsiteY2"/>
                  </a:cxn>
                </a:cxnLst>
                <a:rect l="l" t="t" r="r" b="b"/>
                <a:pathLst>
                  <a:path w="1228725" h="361950">
                    <a:moveTo>
                      <a:pt x="0" y="0"/>
                    </a:moveTo>
                    <a:lnTo>
                      <a:pt x="1228725" y="0"/>
                    </a:lnTo>
                    <a:lnTo>
                      <a:pt x="1228725" y="361950"/>
                    </a:lnTo>
                  </a:path>
                </a:pathLst>
              </a:custGeom>
              <a:noFill/>
              <a:ln>
                <a:solidFill>
                  <a:schemeClr val="tx2"/>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Freeform: Shape 69">
                <a:extLst>
                  <a:ext uri="{FF2B5EF4-FFF2-40B4-BE49-F238E27FC236}">
                    <a16:creationId xmlns:a16="http://schemas.microsoft.com/office/drawing/2014/main" id="{7A1747D2-FE4B-486F-A5C3-2C3F91CF04C0}"/>
                  </a:ext>
                </a:extLst>
              </p:cNvPr>
              <p:cNvSpPr/>
              <p:nvPr/>
            </p:nvSpPr>
            <p:spPr>
              <a:xfrm>
                <a:off x="4757752" y="1154526"/>
                <a:ext cx="280973" cy="141839"/>
              </a:xfrm>
              <a:custGeom>
                <a:avLst/>
                <a:gdLst>
                  <a:gd name="connsiteX0" fmla="*/ 0 w 1228725"/>
                  <a:gd name="connsiteY0" fmla="*/ 0 h 361950"/>
                  <a:gd name="connsiteX1" fmla="*/ 1228725 w 1228725"/>
                  <a:gd name="connsiteY1" fmla="*/ 0 h 361950"/>
                  <a:gd name="connsiteX2" fmla="*/ 1228725 w 1228725"/>
                  <a:gd name="connsiteY2" fmla="*/ 361950 h 361950"/>
                </a:gdLst>
                <a:ahLst/>
                <a:cxnLst>
                  <a:cxn ang="0">
                    <a:pos x="connsiteX0" y="connsiteY0"/>
                  </a:cxn>
                  <a:cxn ang="0">
                    <a:pos x="connsiteX1" y="connsiteY1"/>
                  </a:cxn>
                  <a:cxn ang="0">
                    <a:pos x="connsiteX2" y="connsiteY2"/>
                  </a:cxn>
                </a:cxnLst>
                <a:rect l="l" t="t" r="r" b="b"/>
                <a:pathLst>
                  <a:path w="1228725" h="361950">
                    <a:moveTo>
                      <a:pt x="0" y="0"/>
                    </a:moveTo>
                    <a:lnTo>
                      <a:pt x="1228725" y="0"/>
                    </a:lnTo>
                    <a:lnTo>
                      <a:pt x="1228725" y="361950"/>
                    </a:lnTo>
                  </a:path>
                </a:pathLst>
              </a:custGeom>
              <a:noFill/>
              <a:ln>
                <a:solidFill>
                  <a:schemeClr val="tx2"/>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 name="Group 65">
              <a:extLst>
                <a:ext uri="{FF2B5EF4-FFF2-40B4-BE49-F238E27FC236}">
                  <a16:creationId xmlns:a16="http://schemas.microsoft.com/office/drawing/2014/main" id="{CCA1CCAF-5974-4210-B079-E1DC168AE3CD}"/>
                </a:ext>
              </a:extLst>
            </p:cNvPr>
            <p:cNvGrpSpPr/>
            <p:nvPr/>
          </p:nvGrpSpPr>
          <p:grpSpPr>
            <a:xfrm flipH="1">
              <a:off x="7204688" y="1154526"/>
              <a:ext cx="280973" cy="4440376"/>
              <a:chOff x="4757752" y="1154526"/>
              <a:chExt cx="280973" cy="4440376"/>
            </a:xfrm>
          </p:grpSpPr>
          <p:sp>
            <p:nvSpPr>
              <p:cNvPr id="67" name="Freeform: Shape 66">
                <a:extLst>
                  <a:ext uri="{FF2B5EF4-FFF2-40B4-BE49-F238E27FC236}">
                    <a16:creationId xmlns:a16="http://schemas.microsoft.com/office/drawing/2014/main" id="{CF0E5E96-FCC8-4730-9E34-5D1D6962737D}"/>
                  </a:ext>
                </a:extLst>
              </p:cNvPr>
              <p:cNvSpPr/>
              <p:nvPr/>
            </p:nvSpPr>
            <p:spPr>
              <a:xfrm flipV="1">
                <a:off x="4757752" y="5453063"/>
                <a:ext cx="280973" cy="141839"/>
              </a:xfrm>
              <a:custGeom>
                <a:avLst/>
                <a:gdLst>
                  <a:gd name="connsiteX0" fmla="*/ 0 w 1228725"/>
                  <a:gd name="connsiteY0" fmla="*/ 0 h 361950"/>
                  <a:gd name="connsiteX1" fmla="*/ 1228725 w 1228725"/>
                  <a:gd name="connsiteY1" fmla="*/ 0 h 361950"/>
                  <a:gd name="connsiteX2" fmla="*/ 1228725 w 1228725"/>
                  <a:gd name="connsiteY2" fmla="*/ 361950 h 361950"/>
                </a:gdLst>
                <a:ahLst/>
                <a:cxnLst>
                  <a:cxn ang="0">
                    <a:pos x="connsiteX0" y="connsiteY0"/>
                  </a:cxn>
                  <a:cxn ang="0">
                    <a:pos x="connsiteX1" y="connsiteY1"/>
                  </a:cxn>
                  <a:cxn ang="0">
                    <a:pos x="connsiteX2" y="connsiteY2"/>
                  </a:cxn>
                </a:cxnLst>
                <a:rect l="l" t="t" r="r" b="b"/>
                <a:pathLst>
                  <a:path w="1228725" h="361950">
                    <a:moveTo>
                      <a:pt x="0" y="0"/>
                    </a:moveTo>
                    <a:lnTo>
                      <a:pt x="1228725" y="0"/>
                    </a:lnTo>
                    <a:lnTo>
                      <a:pt x="1228725" y="361950"/>
                    </a:lnTo>
                  </a:path>
                </a:pathLst>
              </a:custGeom>
              <a:noFill/>
              <a:ln>
                <a:solidFill>
                  <a:schemeClr val="tx2"/>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Freeform: Shape 67">
                <a:extLst>
                  <a:ext uri="{FF2B5EF4-FFF2-40B4-BE49-F238E27FC236}">
                    <a16:creationId xmlns:a16="http://schemas.microsoft.com/office/drawing/2014/main" id="{8B7D6173-B5AC-471A-B4F9-7D44A6E54B85}"/>
                  </a:ext>
                </a:extLst>
              </p:cNvPr>
              <p:cNvSpPr/>
              <p:nvPr/>
            </p:nvSpPr>
            <p:spPr>
              <a:xfrm>
                <a:off x="4757752" y="1154526"/>
                <a:ext cx="280973" cy="141839"/>
              </a:xfrm>
              <a:custGeom>
                <a:avLst/>
                <a:gdLst>
                  <a:gd name="connsiteX0" fmla="*/ 0 w 1228725"/>
                  <a:gd name="connsiteY0" fmla="*/ 0 h 361950"/>
                  <a:gd name="connsiteX1" fmla="*/ 1228725 w 1228725"/>
                  <a:gd name="connsiteY1" fmla="*/ 0 h 361950"/>
                  <a:gd name="connsiteX2" fmla="*/ 1228725 w 1228725"/>
                  <a:gd name="connsiteY2" fmla="*/ 361950 h 361950"/>
                </a:gdLst>
                <a:ahLst/>
                <a:cxnLst>
                  <a:cxn ang="0">
                    <a:pos x="connsiteX0" y="connsiteY0"/>
                  </a:cxn>
                  <a:cxn ang="0">
                    <a:pos x="connsiteX1" y="connsiteY1"/>
                  </a:cxn>
                  <a:cxn ang="0">
                    <a:pos x="connsiteX2" y="connsiteY2"/>
                  </a:cxn>
                </a:cxnLst>
                <a:rect l="l" t="t" r="r" b="b"/>
                <a:pathLst>
                  <a:path w="1228725" h="361950">
                    <a:moveTo>
                      <a:pt x="0" y="0"/>
                    </a:moveTo>
                    <a:lnTo>
                      <a:pt x="1228725" y="0"/>
                    </a:lnTo>
                    <a:lnTo>
                      <a:pt x="1228725" y="361950"/>
                    </a:lnTo>
                  </a:path>
                </a:pathLst>
              </a:custGeom>
              <a:noFill/>
              <a:ln>
                <a:solidFill>
                  <a:schemeClr val="tx2"/>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86" name="Rectangle 85">
            <a:extLst>
              <a:ext uri="{FF2B5EF4-FFF2-40B4-BE49-F238E27FC236}">
                <a16:creationId xmlns:a16="http://schemas.microsoft.com/office/drawing/2014/main" id="{D8BB9A82-915D-4C13-A217-227DA310E0D3}"/>
              </a:ext>
            </a:extLst>
          </p:cNvPr>
          <p:cNvSpPr/>
          <p:nvPr/>
        </p:nvSpPr>
        <p:spPr>
          <a:xfrm>
            <a:off x="2308194" y="1757778"/>
            <a:ext cx="1944210" cy="310718"/>
          </a:xfrm>
          <a:prstGeom prst="rect">
            <a:avLst/>
          </a:prstGeom>
          <a:solidFill>
            <a:srgbClr val="FFFF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dirty="0" err="1">
              <a:solidFill>
                <a:schemeClr val="tx1"/>
              </a:solidFill>
            </a:endParaRPr>
          </a:p>
        </p:txBody>
      </p:sp>
      <p:sp>
        <p:nvSpPr>
          <p:cNvPr id="87" name="Rectangle 86">
            <a:extLst>
              <a:ext uri="{FF2B5EF4-FFF2-40B4-BE49-F238E27FC236}">
                <a16:creationId xmlns:a16="http://schemas.microsoft.com/office/drawing/2014/main" id="{043DDB2C-B20C-48BC-B165-927EFBE2BDB8}"/>
              </a:ext>
            </a:extLst>
          </p:cNvPr>
          <p:cNvSpPr/>
          <p:nvPr/>
        </p:nvSpPr>
        <p:spPr>
          <a:xfrm>
            <a:off x="2308194" y="4625268"/>
            <a:ext cx="1944210" cy="310718"/>
          </a:xfrm>
          <a:prstGeom prst="rect">
            <a:avLst/>
          </a:prstGeom>
          <a:solidFill>
            <a:srgbClr val="FFFF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dirty="0" err="1">
              <a:solidFill>
                <a:schemeClr val="tx1"/>
              </a:solidFill>
            </a:endParaRPr>
          </a:p>
        </p:txBody>
      </p:sp>
      <p:sp>
        <p:nvSpPr>
          <p:cNvPr id="88" name="Rectangle 87">
            <a:extLst>
              <a:ext uri="{FF2B5EF4-FFF2-40B4-BE49-F238E27FC236}">
                <a16:creationId xmlns:a16="http://schemas.microsoft.com/office/drawing/2014/main" id="{8F330479-56AD-45FE-A9CE-736486D2EF43}"/>
              </a:ext>
            </a:extLst>
          </p:cNvPr>
          <p:cNvSpPr/>
          <p:nvPr/>
        </p:nvSpPr>
        <p:spPr>
          <a:xfrm>
            <a:off x="7975110" y="4634146"/>
            <a:ext cx="2979936" cy="310718"/>
          </a:xfrm>
          <a:prstGeom prst="rect">
            <a:avLst/>
          </a:prstGeom>
          <a:solidFill>
            <a:srgbClr val="FFFF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dirty="0" err="1">
              <a:solidFill>
                <a:schemeClr val="tx1"/>
              </a:solidFill>
            </a:endParaRPr>
          </a:p>
        </p:txBody>
      </p:sp>
      <p:sp>
        <p:nvSpPr>
          <p:cNvPr id="89" name="Rectangle 88">
            <a:extLst>
              <a:ext uri="{FF2B5EF4-FFF2-40B4-BE49-F238E27FC236}">
                <a16:creationId xmlns:a16="http://schemas.microsoft.com/office/drawing/2014/main" id="{8E0A7BE8-EACF-4F25-BD1B-2639C6F101C0}"/>
              </a:ext>
            </a:extLst>
          </p:cNvPr>
          <p:cNvSpPr/>
          <p:nvPr/>
        </p:nvSpPr>
        <p:spPr>
          <a:xfrm>
            <a:off x="8217719" y="2291920"/>
            <a:ext cx="1944210" cy="310718"/>
          </a:xfrm>
          <a:prstGeom prst="rect">
            <a:avLst/>
          </a:prstGeom>
          <a:solidFill>
            <a:srgbClr val="FFFF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dirty="0" err="1">
              <a:solidFill>
                <a:schemeClr val="tx1"/>
              </a:solidFill>
            </a:endParaRPr>
          </a:p>
        </p:txBody>
      </p:sp>
    </p:spTree>
    <p:extLst>
      <p:ext uri="{BB962C8B-B14F-4D97-AF65-F5344CB8AC3E}">
        <p14:creationId xmlns:p14="http://schemas.microsoft.com/office/powerpoint/2010/main" val="902871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04F320E-418A-47DA-BF1A-72E3FD6DED18}"/>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3A23291F-F70F-4103-AF2D-8B2FB5A86498}"/>
              </a:ext>
            </a:extLst>
          </p:cNvPr>
          <p:cNvSpPr>
            <a:spLocks noGrp="1"/>
          </p:cNvSpPr>
          <p:nvPr>
            <p:ph type="sldNum" sz="quarter" idx="12"/>
          </p:nvPr>
        </p:nvSpPr>
        <p:spPr/>
        <p:txBody>
          <a:bodyPr/>
          <a:lstStyle/>
          <a:p>
            <a:fld id="{C24EC536-6FE3-4540-8D85-74C58F0BF697}" type="slidenum">
              <a:rPr lang="en-US" smtClean="0"/>
              <a:t>16</a:t>
            </a:fld>
            <a:endParaRPr lang="en-US" dirty="0"/>
          </a:p>
        </p:txBody>
      </p:sp>
      <p:sp>
        <p:nvSpPr>
          <p:cNvPr id="6" name="Text Placeholder 5">
            <a:extLst>
              <a:ext uri="{FF2B5EF4-FFF2-40B4-BE49-F238E27FC236}">
                <a16:creationId xmlns:a16="http://schemas.microsoft.com/office/drawing/2014/main" id="{62F909A6-E9DC-4D9C-AF6F-3AC4C2081BFD}"/>
              </a:ext>
            </a:extLst>
          </p:cNvPr>
          <p:cNvSpPr>
            <a:spLocks noGrp="1"/>
          </p:cNvSpPr>
          <p:nvPr>
            <p:ph type="body" sz="quarter" idx="29"/>
          </p:nvPr>
        </p:nvSpPr>
        <p:spPr/>
        <p:txBody>
          <a:bodyPr/>
          <a:lstStyle/>
          <a:p>
            <a:r>
              <a:rPr lang="en-US" sz="1600" dirty="0">
                <a:hlinkClick r:id="rId2"/>
              </a:rPr>
              <a:t>https://www.hitachiabb-powergrids.com/offering/product-and-system/facts</a:t>
            </a:r>
            <a:endParaRPr lang="en-US" sz="1600" dirty="0"/>
          </a:p>
        </p:txBody>
      </p:sp>
      <p:sp>
        <p:nvSpPr>
          <p:cNvPr id="7" name="Title 6">
            <a:extLst>
              <a:ext uri="{FF2B5EF4-FFF2-40B4-BE49-F238E27FC236}">
                <a16:creationId xmlns:a16="http://schemas.microsoft.com/office/drawing/2014/main" id="{AD4485AB-A9AF-430D-8542-902D7888EF1D}"/>
              </a:ext>
            </a:extLst>
          </p:cNvPr>
          <p:cNvSpPr>
            <a:spLocks noGrp="1"/>
          </p:cNvSpPr>
          <p:nvPr>
            <p:ph type="title"/>
          </p:nvPr>
        </p:nvSpPr>
        <p:spPr/>
        <p:txBody>
          <a:bodyPr/>
          <a:lstStyle/>
          <a:p>
            <a:r>
              <a:rPr lang="en-US" dirty="0"/>
              <a:t>Easy access to more in-dept material</a:t>
            </a:r>
          </a:p>
        </p:txBody>
      </p:sp>
      <p:pic>
        <p:nvPicPr>
          <p:cNvPr id="10" name="Picture 9">
            <a:extLst>
              <a:ext uri="{FF2B5EF4-FFF2-40B4-BE49-F238E27FC236}">
                <a16:creationId xmlns:a16="http://schemas.microsoft.com/office/drawing/2014/main" id="{E353E4E5-4331-488D-A53D-BE0D4B517E71}"/>
              </a:ext>
            </a:extLst>
          </p:cNvPr>
          <p:cNvPicPr>
            <a:picLocks noChangeAspect="1"/>
          </p:cNvPicPr>
          <p:nvPr/>
        </p:nvPicPr>
        <p:blipFill>
          <a:blip r:embed="rId3"/>
          <a:stretch>
            <a:fillRect/>
          </a:stretch>
        </p:blipFill>
        <p:spPr>
          <a:xfrm>
            <a:off x="1143051" y="1006679"/>
            <a:ext cx="10165310" cy="4381704"/>
          </a:xfrm>
          <a:prstGeom prst="rect">
            <a:avLst/>
          </a:prstGeom>
        </p:spPr>
      </p:pic>
    </p:spTree>
    <p:extLst>
      <p:ext uri="{BB962C8B-B14F-4D97-AF65-F5344CB8AC3E}">
        <p14:creationId xmlns:p14="http://schemas.microsoft.com/office/powerpoint/2010/main" val="2582353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0AA887-4489-4B4C-B874-47E1C922BAFF}"/>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FDB8E8D5-7733-4FE0-BA90-E882E6F01FC8}"/>
              </a:ext>
            </a:extLst>
          </p:cNvPr>
          <p:cNvSpPr>
            <a:spLocks noGrp="1"/>
          </p:cNvSpPr>
          <p:nvPr>
            <p:ph type="sldNum" sz="quarter" idx="12"/>
          </p:nvPr>
        </p:nvSpPr>
        <p:spPr/>
        <p:txBody>
          <a:bodyPr/>
          <a:lstStyle/>
          <a:p>
            <a:fld id="{C24EC536-6FE3-4540-8D85-74C58F0BF697}" type="slidenum">
              <a:rPr lang="en-US" smtClean="0"/>
              <a:pPr/>
              <a:t>17</a:t>
            </a:fld>
            <a:endParaRPr lang="en-US" dirty="0"/>
          </a:p>
        </p:txBody>
      </p:sp>
    </p:spTree>
    <p:extLst>
      <p:ext uri="{BB962C8B-B14F-4D97-AF65-F5344CB8AC3E}">
        <p14:creationId xmlns:p14="http://schemas.microsoft.com/office/powerpoint/2010/main" val="821812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C24EC536-6FE3-4540-8D85-74C58F0BF697}" type="slidenum">
              <a:rPr lang="en-US" smtClean="0"/>
              <a:t>2</a:t>
            </a:fld>
            <a:endParaRPr lang="en-US" dirty="0"/>
          </a:p>
        </p:txBody>
      </p:sp>
      <p:sp>
        <p:nvSpPr>
          <p:cNvPr id="26" name="Title 25"/>
          <p:cNvSpPr>
            <a:spLocks noGrp="1"/>
          </p:cNvSpPr>
          <p:nvPr>
            <p:ph type="title"/>
          </p:nvPr>
        </p:nvSpPr>
        <p:spPr>
          <a:xfrm>
            <a:off x="263524" y="187199"/>
            <a:ext cx="9758300" cy="435600"/>
          </a:xfrm>
        </p:spPr>
        <p:txBody>
          <a:bodyPr/>
          <a:lstStyle/>
          <a:p>
            <a:r>
              <a:rPr lang="en-US" dirty="0"/>
              <a:t>Dynamic Reactive Power Compensation</a:t>
            </a:r>
            <a:br>
              <a:rPr lang="en-US" dirty="0"/>
            </a:br>
            <a:r>
              <a:rPr lang="en-US" sz="1600" b="0" dirty="0"/>
              <a:t>Presenters</a:t>
            </a:r>
            <a:endParaRPr lang="en-US" dirty="0"/>
          </a:p>
        </p:txBody>
      </p:sp>
      <p:grpSp>
        <p:nvGrpSpPr>
          <p:cNvPr id="9" name="Group 8">
            <a:extLst>
              <a:ext uri="{FF2B5EF4-FFF2-40B4-BE49-F238E27FC236}">
                <a16:creationId xmlns:a16="http://schemas.microsoft.com/office/drawing/2014/main" id="{84DC8B08-BAA4-4C08-AA09-F837E4CCD13D}"/>
              </a:ext>
            </a:extLst>
          </p:cNvPr>
          <p:cNvGrpSpPr/>
          <p:nvPr/>
        </p:nvGrpSpPr>
        <p:grpSpPr>
          <a:xfrm>
            <a:off x="6759203" y="1553574"/>
            <a:ext cx="2610000" cy="4396326"/>
            <a:chOff x="6104861" y="1553574"/>
            <a:chExt cx="2610000" cy="4396326"/>
          </a:xfrm>
        </p:grpSpPr>
        <p:grpSp>
          <p:nvGrpSpPr>
            <p:cNvPr id="22" name="Group 21">
              <a:extLst>
                <a:ext uri="{FF2B5EF4-FFF2-40B4-BE49-F238E27FC236}">
                  <a16:creationId xmlns:a16="http://schemas.microsoft.com/office/drawing/2014/main" id="{779E7C8F-429B-45B7-A584-CBDE2B6EE1F7}"/>
                </a:ext>
              </a:extLst>
            </p:cNvPr>
            <p:cNvGrpSpPr/>
            <p:nvPr/>
          </p:nvGrpSpPr>
          <p:grpSpPr>
            <a:xfrm>
              <a:off x="6104861" y="1553574"/>
              <a:ext cx="2610000" cy="4396326"/>
              <a:chOff x="347019" y="1484462"/>
              <a:chExt cx="2610000" cy="4396326"/>
            </a:xfrm>
          </p:grpSpPr>
          <p:sp>
            <p:nvSpPr>
              <p:cNvPr id="24" name="Rectangle 23">
                <a:hlinkClick r:id="" action="ppaction://noaction"/>
                <a:extLst>
                  <a:ext uri="{FF2B5EF4-FFF2-40B4-BE49-F238E27FC236}">
                    <a16:creationId xmlns:a16="http://schemas.microsoft.com/office/drawing/2014/main" id="{081CF016-A6F1-4166-A769-3F2D710AAEE7}"/>
                  </a:ext>
                </a:extLst>
              </p:cNvPr>
              <p:cNvSpPr/>
              <p:nvPr/>
            </p:nvSpPr>
            <p:spPr>
              <a:xfrm>
                <a:off x="347019" y="1484462"/>
                <a:ext cx="2610000" cy="4396326"/>
              </a:xfrm>
              <a:prstGeom prst="rect">
                <a:avLst/>
              </a:prstGeom>
              <a:solidFill>
                <a:schemeClr val="accent5">
                  <a:lumMod val="20000"/>
                  <a:lumOff val="80000"/>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8" name="Picture Placeholder 2">
                <a:extLst>
                  <a:ext uri="{FF2B5EF4-FFF2-40B4-BE49-F238E27FC236}">
                    <a16:creationId xmlns:a16="http://schemas.microsoft.com/office/drawing/2014/main" id="{FC15BB7B-9B3B-4B9C-99CC-183834C3E870}"/>
                  </a:ext>
                </a:extLst>
              </p:cNvPr>
              <p:cNvSpPr txBox="1">
                <a:spLocks/>
              </p:cNvSpPr>
              <p:nvPr/>
            </p:nvSpPr>
            <p:spPr>
              <a:xfrm>
                <a:off x="884615" y="1863900"/>
                <a:ext cx="1534808" cy="1534808"/>
              </a:xfrm>
              <a:prstGeom prst="ellipse">
                <a:avLst/>
              </a:prstGeom>
              <a:solidFill>
                <a:schemeClr val="bg1"/>
              </a:solidFill>
            </p:spPr>
            <p:txBody>
              <a:bodyPr anchor="ctr">
                <a:normAutofit/>
              </a:bodyPr>
              <a:lstStyle>
                <a:lvl1pPr marL="0" indent="0" algn="ctr" defTabSz="914400" rtl="0" eaLnBrk="1" latinLnBrk="0" hangingPunct="1">
                  <a:lnSpc>
                    <a:spcPct val="100000"/>
                  </a:lnSpc>
                  <a:spcBef>
                    <a:spcPts val="600"/>
                  </a:spcBef>
                  <a:buFont typeface="Arial" panose="020B0604020202020204" pitchFamily="34" charset="0"/>
                  <a:buNone/>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4pPr>
                <a:lvl5pPr marL="18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9pPr>
              </a:lstStyle>
              <a:p>
                <a:endParaRPr lang="en-US" sz="1100" dirty="0">
                  <a:latin typeface="+mn-lt"/>
                </a:endParaRPr>
              </a:p>
            </p:txBody>
          </p:sp>
          <p:sp>
            <p:nvSpPr>
              <p:cNvPr id="32" name="Text Placeholder 18">
                <a:extLst>
                  <a:ext uri="{FF2B5EF4-FFF2-40B4-BE49-F238E27FC236}">
                    <a16:creationId xmlns:a16="http://schemas.microsoft.com/office/drawing/2014/main" id="{F456D195-0575-4641-AA48-F98296B34D91}"/>
                  </a:ext>
                </a:extLst>
              </p:cNvPr>
              <p:cNvSpPr txBox="1">
                <a:spLocks/>
              </p:cNvSpPr>
              <p:nvPr/>
            </p:nvSpPr>
            <p:spPr bwMode="gray">
              <a:xfrm>
                <a:off x="531337" y="3751737"/>
                <a:ext cx="2241364" cy="200330"/>
              </a:xfrm>
              <a:prstGeom prst="rect">
                <a:avLst/>
              </a:prstGeom>
            </p:spPr>
            <p:txBody>
              <a:bodyPr vert="horz" wrap="square" lIns="0" tIns="0" rIns="0" bIns="0" rtlCol="0">
                <a:noAutofit/>
              </a:bodyPr>
              <a:lstStyle>
                <a:lvl1pPr marL="0" indent="0" algn="ctr" defTabSz="914400" rtl="0" eaLnBrk="1" latinLnBrk="0" hangingPunct="1">
                  <a:lnSpc>
                    <a:spcPct val="100000"/>
                  </a:lnSpc>
                  <a:spcBef>
                    <a:spcPts val="600"/>
                  </a:spcBef>
                  <a:buFont typeface="Arial" panose="020B0604020202020204" pitchFamily="34" charset="0"/>
                  <a:buNone/>
                  <a:defRPr sz="1600" b="1" i="0" kern="1200">
                    <a:solidFill>
                      <a:schemeClr val="tx1"/>
                    </a:solidFill>
                    <a:latin typeface="ABBvoice" charset="0"/>
                    <a:ea typeface="ABBvoice" charset="0"/>
                    <a:cs typeface="ABBvoice" charset="0"/>
                  </a:defRPr>
                </a:lvl1pPr>
                <a:lvl2pPr marL="45720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100000"/>
                  </a:lnSpc>
                  <a:spcBef>
                    <a:spcPts val="600"/>
                  </a:spcBef>
                  <a:spcAft>
                    <a:spcPts val="0"/>
                  </a:spcAft>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5pPr>
                <a:lvl6pPr marL="360000" indent="-1800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sz="1400" dirty="0"/>
                  <a:t>Mikael Halonen</a:t>
                </a:r>
              </a:p>
            </p:txBody>
          </p:sp>
          <p:sp>
            <p:nvSpPr>
              <p:cNvPr id="34" name="Text Placeholder 18">
                <a:extLst>
                  <a:ext uri="{FF2B5EF4-FFF2-40B4-BE49-F238E27FC236}">
                    <a16:creationId xmlns:a16="http://schemas.microsoft.com/office/drawing/2014/main" id="{C67B3FC8-B0D9-47D3-B9DE-78FC5EB961D4}"/>
                  </a:ext>
                </a:extLst>
              </p:cNvPr>
              <p:cNvSpPr txBox="1">
                <a:spLocks/>
              </p:cNvSpPr>
              <p:nvPr/>
            </p:nvSpPr>
            <p:spPr>
              <a:xfrm>
                <a:off x="531337" y="4029840"/>
                <a:ext cx="2241364" cy="455888"/>
              </a:xfrm>
              <a:prstGeom prst="rect">
                <a:avLst/>
              </a:prstGeom>
            </p:spPr>
            <p:txBody>
              <a:bodyPr wrap="square" lIns="0" tIns="0" rIns="0" bIns="0">
                <a:noAutofit/>
              </a:bodyPr>
              <a:lstStyle>
                <a:lvl1pPr marL="0" indent="0" algn="ctr" defTabSz="914400" rtl="0" eaLnBrk="1" latinLnBrk="0" hangingPunct="1">
                  <a:lnSpc>
                    <a:spcPts val="1800"/>
                  </a:lnSpc>
                  <a:spcBef>
                    <a:spcPts val="600"/>
                  </a:spcBef>
                  <a:buFont typeface="Arial" panose="020B0604020202020204" pitchFamily="34" charset="0"/>
                  <a:buNone/>
                  <a:defRPr sz="1200" b="0" i="0" kern="1200">
                    <a:solidFill>
                      <a:schemeClr val="tx1">
                        <a:lumMod val="50000"/>
                        <a:lumOff val="50000"/>
                      </a:schemeClr>
                    </a:solidFill>
                    <a:latin typeface="ABBvoice" charset="0"/>
                    <a:ea typeface="ABBvoice" charset="0"/>
                    <a:cs typeface="ABBvoice" charset="0"/>
                  </a:defRPr>
                </a:lvl1pPr>
                <a:lvl2pPr marL="45720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100000"/>
                  </a:lnSpc>
                  <a:spcBef>
                    <a:spcPts val="600"/>
                  </a:spcBef>
                  <a:spcAft>
                    <a:spcPts val="0"/>
                  </a:spcAft>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5pPr>
                <a:lvl6pPr marL="360000" indent="-1800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ts val="1200"/>
                  </a:lnSpc>
                </a:pPr>
                <a:r>
                  <a:rPr lang="en-US" sz="1100" dirty="0">
                    <a:solidFill>
                      <a:schemeClr val="accent4"/>
                    </a:solidFill>
                  </a:rPr>
                  <a:t>Head of Application Engineering</a:t>
                </a:r>
                <a:br>
                  <a:rPr lang="en-US" sz="1100" dirty="0">
                    <a:solidFill>
                      <a:schemeClr val="accent4"/>
                    </a:solidFill>
                  </a:rPr>
                </a:br>
                <a:endParaRPr lang="en-US" sz="1100" dirty="0">
                  <a:solidFill>
                    <a:schemeClr val="accent4"/>
                  </a:solidFill>
                </a:endParaRPr>
              </a:p>
              <a:p>
                <a:pPr>
                  <a:lnSpc>
                    <a:spcPts val="1200"/>
                  </a:lnSpc>
                </a:pPr>
                <a:br>
                  <a:rPr lang="en-US" sz="1100" dirty="0">
                    <a:solidFill>
                      <a:schemeClr val="accent4"/>
                    </a:solidFill>
                  </a:rPr>
                </a:br>
                <a:r>
                  <a:rPr lang="en-US" sz="1100" dirty="0">
                    <a:solidFill>
                      <a:schemeClr val="accent4"/>
                    </a:solidFill>
                  </a:rPr>
                  <a:t>Grid and Power Quality Solutions</a:t>
                </a:r>
                <a:br>
                  <a:rPr lang="en-US" sz="1100" dirty="0"/>
                </a:br>
                <a:endParaRPr lang="en-US" sz="1100" dirty="0"/>
              </a:p>
              <a:p>
                <a:pPr>
                  <a:lnSpc>
                    <a:spcPts val="1200"/>
                  </a:lnSpc>
                </a:pPr>
                <a:endParaRPr lang="en-US" sz="1100" dirty="0">
                  <a:solidFill>
                    <a:schemeClr val="accent4"/>
                  </a:solidFill>
                </a:endParaRPr>
              </a:p>
            </p:txBody>
          </p:sp>
          <p:sp>
            <p:nvSpPr>
              <p:cNvPr id="35" name="Text Placeholder 18">
                <a:extLst>
                  <a:ext uri="{FF2B5EF4-FFF2-40B4-BE49-F238E27FC236}">
                    <a16:creationId xmlns:a16="http://schemas.microsoft.com/office/drawing/2014/main" id="{2D0A80D6-B872-4B8A-B3B3-89172AA512BE}"/>
                  </a:ext>
                </a:extLst>
              </p:cNvPr>
              <p:cNvSpPr txBox="1">
                <a:spLocks/>
              </p:cNvSpPr>
              <p:nvPr/>
            </p:nvSpPr>
            <p:spPr>
              <a:xfrm>
                <a:off x="531337" y="5107215"/>
                <a:ext cx="2241364" cy="200330"/>
              </a:xfrm>
              <a:prstGeom prst="rect">
                <a:avLst/>
              </a:prstGeom>
            </p:spPr>
            <p:txBody>
              <a:bodyPr wrap="square" lIns="0" tIns="0" rIns="0" bIns="0">
                <a:noAutofit/>
              </a:bodyPr>
              <a:lstStyle>
                <a:lvl1pPr marL="0" indent="0" algn="ctr" defTabSz="914400" rtl="0" eaLnBrk="1" latinLnBrk="0" hangingPunct="1">
                  <a:lnSpc>
                    <a:spcPct val="100000"/>
                  </a:lnSpc>
                  <a:spcBef>
                    <a:spcPts val="600"/>
                  </a:spcBef>
                  <a:buFont typeface="Arial" panose="020B0604020202020204" pitchFamily="34" charset="0"/>
                  <a:buNone/>
                  <a:defRPr sz="1000" b="0" i="0" kern="1200">
                    <a:solidFill>
                      <a:srgbClr val="FF000F"/>
                    </a:solidFill>
                    <a:latin typeface="ABBvoice" charset="0"/>
                    <a:ea typeface="ABBvoice" charset="0"/>
                    <a:cs typeface="ABBvoice" charset="0"/>
                  </a:defRPr>
                </a:lvl1pPr>
                <a:lvl2pPr marL="45720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100000"/>
                  </a:lnSpc>
                  <a:spcBef>
                    <a:spcPts val="600"/>
                  </a:spcBef>
                  <a:spcAft>
                    <a:spcPts val="0"/>
                  </a:spcAft>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5pPr>
                <a:lvl6pPr marL="360000" indent="-1800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900" dirty="0"/>
                  <a:t>mikael.halonen@hitachi-powergrids.com</a:t>
                </a:r>
              </a:p>
            </p:txBody>
          </p:sp>
        </p:grpSp>
        <p:pic>
          <p:nvPicPr>
            <p:cNvPr id="21" name="Picture Placeholder 60">
              <a:extLst>
                <a:ext uri="{FF2B5EF4-FFF2-40B4-BE49-F238E27FC236}">
                  <a16:creationId xmlns:a16="http://schemas.microsoft.com/office/drawing/2014/main" id="{05F09C8B-008B-446D-9926-005F06CD1812}"/>
                </a:ext>
              </a:extLst>
            </p:cNvPr>
            <p:cNvPicPr>
              <a:picLocks noChangeAspect="1"/>
            </p:cNvPicPr>
            <p:nvPr/>
          </p:nvPicPr>
          <p:blipFill>
            <a:blip r:embed="rId3" cstate="print">
              <a:extLst>
                <a:ext uri="{28A0092B-C50C-407E-A947-70E740481C1C}">
                  <a14:useLocalDpi xmlns:a14="http://schemas.microsoft.com/office/drawing/2010/main" val="0"/>
                </a:ext>
              </a:extLst>
            </a:blip>
            <a:srcRect l="16757" r="16757"/>
            <a:stretch>
              <a:fillRect/>
            </a:stretch>
          </p:blipFill>
          <p:spPr>
            <a:xfrm>
              <a:off x="6642153" y="1919655"/>
              <a:ext cx="1535112" cy="1535113"/>
            </a:xfrm>
            <a:prstGeom prst="ellipse">
              <a:avLst/>
            </a:prstGeom>
          </p:spPr>
        </p:pic>
      </p:grpSp>
      <p:grpSp>
        <p:nvGrpSpPr>
          <p:cNvPr id="4" name="Group 3">
            <a:extLst>
              <a:ext uri="{FF2B5EF4-FFF2-40B4-BE49-F238E27FC236}">
                <a16:creationId xmlns:a16="http://schemas.microsoft.com/office/drawing/2014/main" id="{659167E7-3905-41D4-96E4-562DED2D7201}"/>
              </a:ext>
            </a:extLst>
          </p:cNvPr>
          <p:cNvGrpSpPr/>
          <p:nvPr/>
        </p:nvGrpSpPr>
        <p:grpSpPr>
          <a:xfrm>
            <a:off x="2697556" y="1553574"/>
            <a:ext cx="2610000" cy="4396326"/>
            <a:chOff x="3217674" y="1553574"/>
            <a:chExt cx="2610000" cy="4396326"/>
          </a:xfrm>
        </p:grpSpPr>
        <p:grpSp>
          <p:nvGrpSpPr>
            <p:cNvPr id="5" name="Group 4"/>
            <p:cNvGrpSpPr/>
            <p:nvPr/>
          </p:nvGrpSpPr>
          <p:grpSpPr>
            <a:xfrm>
              <a:off x="3217674" y="1553574"/>
              <a:ext cx="2610000" cy="4396326"/>
              <a:chOff x="9264617" y="1484462"/>
              <a:chExt cx="2610000" cy="4396326"/>
            </a:xfrm>
          </p:grpSpPr>
          <p:sp>
            <p:nvSpPr>
              <p:cNvPr id="25" name="Rectangle 24">
                <a:hlinkClick r:id="" action="ppaction://noaction"/>
              </p:cNvPr>
              <p:cNvSpPr/>
              <p:nvPr/>
            </p:nvSpPr>
            <p:spPr>
              <a:xfrm>
                <a:off x="9264617" y="1484462"/>
                <a:ext cx="2610000" cy="4396326"/>
              </a:xfrm>
              <a:prstGeom prst="rect">
                <a:avLst/>
              </a:prstGeom>
              <a:solidFill>
                <a:schemeClr val="accent5">
                  <a:lumMod val="20000"/>
                  <a:lumOff val="80000"/>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9" name="Picture Placeholder 2"/>
              <p:cNvSpPr txBox="1">
                <a:spLocks/>
              </p:cNvSpPr>
              <p:nvPr/>
            </p:nvSpPr>
            <p:spPr>
              <a:xfrm>
                <a:off x="9810602" y="1853740"/>
                <a:ext cx="1534808" cy="1534808"/>
              </a:xfrm>
              <a:prstGeom prst="ellipse">
                <a:avLst/>
              </a:prstGeom>
              <a:solidFill>
                <a:schemeClr val="bg1"/>
              </a:solidFill>
            </p:spPr>
            <p:txBody>
              <a:bodyPr anchor="ctr">
                <a:normAutofit/>
              </a:bodyPr>
              <a:lstStyle>
                <a:lvl1pPr marL="0" indent="0" algn="ctr" defTabSz="914400" rtl="0" eaLnBrk="1" latinLnBrk="0" hangingPunct="1">
                  <a:lnSpc>
                    <a:spcPct val="100000"/>
                  </a:lnSpc>
                  <a:spcBef>
                    <a:spcPts val="600"/>
                  </a:spcBef>
                  <a:buFont typeface="Arial" panose="020B0604020202020204" pitchFamily="34" charset="0"/>
                  <a:buNone/>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4pPr>
                <a:lvl5pPr marL="18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9pPr>
              </a:lstStyle>
              <a:p>
                <a:endParaRPr lang="en-US" sz="1100" dirty="0">
                  <a:latin typeface="+mn-lt"/>
                </a:endParaRPr>
              </a:p>
            </p:txBody>
          </p:sp>
          <p:sp>
            <p:nvSpPr>
              <p:cNvPr id="30" name="Text Placeholder 18"/>
              <p:cNvSpPr txBox="1">
                <a:spLocks/>
              </p:cNvSpPr>
              <p:nvPr/>
            </p:nvSpPr>
            <p:spPr>
              <a:xfrm>
                <a:off x="9457324" y="3751737"/>
                <a:ext cx="2241364" cy="200330"/>
              </a:xfrm>
              <a:prstGeom prst="rect">
                <a:avLst/>
              </a:prstGeom>
            </p:spPr>
            <p:txBody>
              <a:bodyPr wrap="square" lIns="0" tIns="0" rIns="0" bIns="0">
                <a:noAutofit/>
              </a:bodyPr>
              <a:lstStyle>
                <a:lvl1pPr marL="0" indent="0" algn="ctr" defTabSz="914400" rtl="0" eaLnBrk="1" latinLnBrk="0" hangingPunct="1">
                  <a:lnSpc>
                    <a:spcPct val="100000"/>
                  </a:lnSpc>
                  <a:spcBef>
                    <a:spcPts val="600"/>
                  </a:spcBef>
                  <a:buFont typeface="Arial" panose="020B0604020202020204" pitchFamily="34" charset="0"/>
                  <a:buNone/>
                  <a:defRPr sz="1600" b="1" i="0" kern="1200">
                    <a:solidFill>
                      <a:schemeClr val="tx1"/>
                    </a:solidFill>
                    <a:latin typeface="ABBvoice" charset="0"/>
                    <a:ea typeface="ABBvoice" charset="0"/>
                    <a:cs typeface="ABBvoice" charset="0"/>
                  </a:defRPr>
                </a:lvl1pPr>
                <a:lvl2pPr marL="45720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100000"/>
                  </a:lnSpc>
                  <a:spcBef>
                    <a:spcPts val="600"/>
                  </a:spcBef>
                  <a:spcAft>
                    <a:spcPts val="0"/>
                  </a:spcAft>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5pPr>
                <a:lvl6pPr marL="360000" indent="-1800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sz="1400" dirty="0"/>
                  <a:t>Conny Wahlberg</a:t>
                </a:r>
              </a:p>
            </p:txBody>
          </p:sp>
          <p:sp>
            <p:nvSpPr>
              <p:cNvPr id="31" name="Text Placeholder 18"/>
              <p:cNvSpPr txBox="1">
                <a:spLocks/>
              </p:cNvSpPr>
              <p:nvPr/>
            </p:nvSpPr>
            <p:spPr>
              <a:xfrm>
                <a:off x="9457324" y="4029840"/>
                <a:ext cx="2241364" cy="455888"/>
              </a:xfrm>
              <a:prstGeom prst="rect">
                <a:avLst/>
              </a:prstGeom>
            </p:spPr>
            <p:txBody>
              <a:bodyPr wrap="square" lIns="0" tIns="0" rIns="0" bIns="0">
                <a:noAutofit/>
              </a:bodyPr>
              <a:lstStyle>
                <a:defPPr>
                  <a:defRPr lang="en-US"/>
                </a:defPPr>
                <a:lvl1pPr indent="0" algn="ctr">
                  <a:lnSpc>
                    <a:spcPts val="1200"/>
                  </a:lnSpc>
                  <a:spcBef>
                    <a:spcPts val="600"/>
                  </a:spcBef>
                  <a:buFont typeface="Arial" panose="020B0604020202020204" pitchFamily="34" charset="0"/>
                  <a:buNone/>
                  <a:defRPr sz="1100" b="0" i="0">
                    <a:solidFill>
                      <a:schemeClr val="accent4"/>
                    </a:solidFill>
                    <a:latin typeface="ABBvoice" charset="0"/>
                    <a:ea typeface="ABBvoice" charset="0"/>
                    <a:cs typeface="ABBvoice" charset="0"/>
                  </a:defRPr>
                </a:lvl1pPr>
                <a:lvl2pPr indent="0">
                  <a:lnSpc>
                    <a:spcPct val="100000"/>
                  </a:lnSpc>
                  <a:spcBef>
                    <a:spcPts val="600"/>
                  </a:spcBef>
                  <a:buFont typeface="Arial" panose="020B0604020202020204" pitchFamily="34" charset="0"/>
                  <a:buNone/>
                  <a:defRPr sz="1400"/>
                </a:lvl2pPr>
                <a:lvl3pPr indent="0">
                  <a:lnSpc>
                    <a:spcPct val="100000"/>
                  </a:lnSpc>
                  <a:spcBef>
                    <a:spcPts val="600"/>
                  </a:spcBef>
                  <a:buFont typeface="Arial" panose="020B0604020202020204" pitchFamily="34" charset="0"/>
                  <a:buNone/>
                  <a:defRPr sz="1400"/>
                </a:lvl3pPr>
                <a:lvl4pPr indent="0">
                  <a:lnSpc>
                    <a:spcPct val="100000"/>
                  </a:lnSpc>
                  <a:spcBef>
                    <a:spcPts val="600"/>
                  </a:spcBef>
                  <a:spcAft>
                    <a:spcPts val="0"/>
                  </a:spcAft>
                  <a:buFont typeface="Arial" panose="020B0604020202020204" pitchFamily="34" charset="0"/>
                  <a:buNone/>
                  <a:defRPr sz="1400"/>
                </a:lvl4pPr>
                <a:lvl5pPr indent="0">
                  <a:lnSpc>
                    <a:spcPct val="100000"/>
                  </a:lnSpc>
                  <a:spcBef>
                    <a:spcPts val="600"/>
                  </a:spcBef>
                  <a:buFont typeface="Arial" panose="020B0604020202020204" pitchFamily="34" charset="0"/>
                  <a:buNone/>
                  <a:defRPr sz="1400"/>
                </a:lvl5pPr>
                <a:lvl6pPr marL="360000" indent="-180000">
                  <a:lnSpc>
                    <a:spcPct val="100000"/>
                  </a:lnSpc>
                  <a:spcBef>
                    <a:spcPts val="600"/>
                  </a:spcBef>
                  <a:spcAft>
                    <a:spcPts val="0"/>
                  </a:spcAft>
                  <a:buFont typeface="Arial" panose="020B0604020202020204" pitchFamily="34" charset="0"/>
                  <a:buChar char="•"/>
                  <a:defRPr sz="1400"/>
                </a:lvl6pPr>
                <a:lvl7pPr marL="0" indent="0">
                  <a:lnSpc>
                    <a:spcPct val="100000"/>
                  </a:lnSpc>
                  <a:spcBef>
                    <a:spcPts val="600"/>
                  </a:spcBef>
                  <a:buFont typeface="Arial" panose="020B0604020202020204" pitchFamily="34" charset="0"/>
                  <a:buChar char="​"/>
                  <a:defRPr sz="1400"/>
                </a:lvl7pPr>
                <a:lvl8pPr marL="180000" indent="-180000">
                  <a:lnSpc>
                    <a:spcPct val="100000"/>
                  </a:lnSpc>
                  <a:spcBef>
                    <a:spcPts val="600"/>
                  </a:spcBef>
                  <a:buFont typeface="Arial" panose="020B0604020202020204" pitchFamily="34" charset="0"/>
                  <a:buChar char="–"/>
                  <a:defRPr sz="1400"/>
                </a:lvl8pPr>
                <a:lvl9pPr marL="360000" indent="-180000">
                  <a:lnSpc>
                    <a:spcPct val="100000"/>
                  </a:lnSpc>
                  <a:spcBef>
                    <a:spcPts val="600"/>
                  </a:spcBef>
                  <a:buFont typeface="Arial" panose="020B0604020202020204" pitchFamily="34" charset="0"/>
                  <a:buChar char="•"/>
                  <a:defRPr sz="1400"/>
                </a:lvl9pPr>
              </a:lstStyle>
              <a:p>
                <a:r>
                  <a:rPr lang="en-US" dirty="0"/>
                  <a:t>Sales &amp; Marketing Manager</a:t>
                </a:r>
                <a:br>
                  <a:rPr lang="en-US" dirty="0"/>
                </a:br>
                <a:r>
                  <a:rPr lang="en-US" dirty="0"/>
                  <a:t>Middle East &amp; Africa</a:t>
                </a:r>
              </a:p>
              <a:p>
                <a:br>
                  <a:rPr lang="en-US" dirty="0"/>
                </a:br>
                <a:r>
                  <a:rPr lang="en-US" dirty="0"/>
                  <a:t>Grid and Power Quality Solutions</a:t>
                </a:r>
              </a:p>
            </p:txBody>
          </p:sp>
          <p:sp>
            <p:nvSpPr>
              <p:cNvPr id="33" name="Text Placeholder 18"/>
              <p:cNvSpPr txBox="1">
                <a:spLocks/>
              </p:cNvSpPr>
              <p:nvPr/>
            </p:nvSpPr>
            <p:spPr>
              <a:xfrm>
                <a:off x="9457324" y="5099261"/>
                <a:ext cx="2241364" cy="200330"/>
              </a:xfrm>
              <a:prstGeom prst="rect">
                <a:avLst/>
              </a:prstGeom>
            </p:spPr>
            <p:txBody>
              <a:bodyPr wrap="square" lIns="0" tIns="0" rIns="0" bIns="0">
                <a:noAutofit/>
              </a:bodyPr>
              <a:lstStyle>
                <a:lvl1pPr marL="0" indent="0" algn="ctr" defTabSz="914400" rtl="0" eaLnBrk="1" latinLnBrk="0" hangingPunct="1">
                  <a:lnSpc>
                    <a:spcPct val="100000"/>
                  </a:lnSpc>
                  <a:spcBef>
                    <a:spcPts val="600"/>
                  </a:spcBef>
                  <a:buFont typeface="Arial" panose="020B0604020202020204" pitchFamily="34" charset="0"/>
                  <a:buNone/>
                  <a:defRPr sz="1000" b="0" i="0" kern="1200">
                    <a:solidFill>
                      <a:srgbClr val="FF000F"/>
                    </a:solidFill>
                    <a:latin typeface="ABBvoice" charset="0"/>
                    <a:ea typeface="ABBvoice" charset="0"/>
                    <a:cs typeface="ABBvoice" charset="0"/>
                  </a:defRPr>
                </a:lvl1pPr>
                <a:lvl2pPr marL="45720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100000"/>
                  </a:lnSpc>
                  <a:spcBef>
                    <a:spcPts val="600"/>
                  </a:spcBef>
                  <a:spcAft>
                    <a:spcPts val="0"/>
                  </a:spcAft>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5pPr>
                <a:lvl6pPr marL="360000" indent="-1800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900" dirty="0">
                    <a:latin typeface="+mn-lt"/>
                  </a:rPr>
                  <a:t>conny.wahlberg@hitachi-powergrids.com</a:t>
                </a:r>
              </a:p>
            </p:txBody>
          </p:sp>
        </p:grpSp>
        <p:pic>
          <p:nvPicPr>
            <p:cNvPr id="7" name="Picture 6">
              <a:extLst>
                <a:ext uri="{FF2B5EF4-FFF2-40B4-BE49-F238E27FC236}">
                  <a16:creationId xmlns:a16="http://schemas.microsoft.com/office/drawing/2014/main" id="{E0242667-DEF3-4171-97C7-937553B52B80}"/>
                </a:ext>
              </a:extLst>
            </p:cNvPr>
            <p:cNvPicPr>
              <a:picLocks noChangeAspect="1"/>
            </p:cNvPicPr>
            <p:nvPr/>
          </p:nvPicPr>
          <p:blipFill>
            <a:blip r:embed="rId4"/>
            <a:stretch>
              <a:fillRect/>
            </a:stretch>
          </p:blipFill>
          <p:spPr>
            <a:xfrm>
              <a:off x="3763659" y="1905820"/>
              <a:ext cx="1530229" cy="1536325"/>
            </a:xfrm>
            <a:prstGeom prst="rect">
              <a:avLst/>
            </a:prstGeom>
          </p:spPr>
        </p:pic>
      </p:grpSp>
    </p:spTree>
    <p:extLst>
      <p:ext uri="{BB962C8B-B14F-4D97-AF65-F5344CB8AC3E}">
        <p14:creationId xmlns:p14="http://schemas.microsoft.com/office/powerpoint/2010/main" val="1054470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B30E332-4850-47E0-8C13-14E811BBB083}"/>
              </a:ext>
            </a:extLst>
          </p:cNvPr>
          <p:cNvSpPr>
            <a:spLocks noGrp="1"/>
          </p:cNvSpPr>
          <p:nvPr>
            <p:ph type="ftr" sz="quarter" idx="11"/>
          </p:nvPr>
        </p:nvSpPr>
        <p:spPr/>
        <p:txBody>
          <a:bodyPr/>
          <a:lstStyle/>
          <a:p>
            <a:endParaRPr lang="en-US" dirty="0">
              <a:solidFill>
                <a:schemeClr val="accent4"/>
              </a:solidFill>
            </a:endParaRPr>
          </a:p>
        </p:txBody>
      </p:sp>
      <p:sp>
        <p:nvSpPr>
          <p:cNvPr id="3" name="Slide Number Placeholder 2">
            <a:extLst>
              <a:ext uri="{FF2B5EF4-FFF2-40B4-BE49-F238E27FC236}">
                <a16:creationId xmlns:a16="http://schemas.microsoft.com/office/drawing/2014/main" id="{4EFD84C5-C799-4393-B78F-2523E4581DC5}"/>
              </a:ext>
            </a:extLst>
          </p:cNvPr>
          <p:cNvSpPr>
            <a:spLocks noGrp="1"/>
          </p:cNvSpPr>
          <p:nvPr>
            <p:ph type="sldNum" sz="quarter" idx="12"/>
          </p:nvPr>
        </p:nvSpPr>
        <p:spPr/>
        <p:txBody>
          <a:bodyPr/>
          <a:lstStyle/>
          <a:p>
            <a:fld id="{C24EC536-6FE3-4540-8D85-74C58F0BF697}" type="slidenum">
              <a:rPr lang="en-US" smtClean="0">
                <a:solidFill>
                  <a:schemeClr val="tx1"/>
                </a:solidFill>
              </a:rPr>
              <a:pPr/>
              <a:t>3</a:t>
            </a:fld>
            <a:endParaRPr lang="en-US" dirty="0">
              <a:solidFill>
                <a:schemeClr val="tx1"/>
              </a:solidFill>
            </a:endParaRPr>
          </a:p>
        </p:txBody>
      </p:sp>
      <p:sp>
        <p:nvSpPr>
          <p:cNvPr id="4" name="Title 3">
            <a:extLst>
              <a:ext uri="{FF2B5EF4-FFF2-40B4-BE49-F238E27FC236}">
                <a16:creationId xmlns:a16="http://schemas.microsoft.com/office/drawing/2014/main" id="{449C05B9-97E2-4183-9014-020731369399}"/>
              </a:ext>
            </a:extLst>
          </p:cNvPr>
          <p:cNvSpPr>
            <a:spLocks noGrp="1"/>
          </p:cNvSpPr>
          <p:nvPr>
            <p:ph type="title"/>
          </p:nvPr>
        </p:nvSpPr>
        <p:spPr/>
        <p:txBody>
          <a:bodyPr/>
          <a:lstStyle/>
          <a:p>
            <a:r>
              <a:rPr lang="en-US" dirty="0"/>
              <a:t>The changing power landscape</a:t>
            </a:r>
            <a:br>
              <a:rPr lang="en-US" sz="2000" b="0" dirty="0"/>
            </a:br>
            <a:r>
              <a:rPr lang="en-US" sz="1600" b="0" dirty="0"/>
              <a:t>Many drivers – one common need </a:t>
            </a:r>
          </a:p>
        </p:txBody>
      </p:sp>
      <p:sp>
        <p:nvSpPr>
          <p:cNvPr id="56" name="Rectangle 55">
            <a:extLst>
              <a:ext uri="{FF2B5EF4-FFF2-40B4-BE49-F238E27FC236}">
                <a16:creationId xmlns:a16="http://schemas.microsoft.com/office/drawing/2014/main" id="{A127C43D-C68B-40EF-9704-A0F1A1F58B1A}"/>
              </a:ext>
            </a:extLst>
          </p:cNvPr>
          <p:cNvSpPr/>
          <p:nvPr/>
        </p:nvSpPr>
        <p:spPr>
          <a:xfrm>
            <a:off x="263524" y="4482823"/>
            <a:ext cx="11664951" cy="1265737"/>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7" name="Text Placeholder 3">
            <a:extLst>
              <a:ext uri="{FF2B5EF4-FFF2-40B4-BE49-F238E27FC236}">
                <a16:creationId xmlns:a16="http://schemas.microsoft.com/office/drawing/2014/main" id="{EB281CD9-600E-49CF-A5C9-1B7B9A3737B1}"/>
              </a:ext>
            </a:extLst>
          </p:cNvPr>
          <p:cNvSpPr txBox="1">
            <a:spLocks/>
          </p:cNvSpPr>
          <p:nvPr/>
        </p:nvSpPr>
        <p:spPr>
          <a:xfrm>
            <a:off x="5282975" y="3112874"/>
            <a:ext cx="1642018" cy="54845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BBvoice Light" charset="0"/>
                <a:ea typeface="ABBvoice Light" charset="0"/>
                <a:cs typeface="ABBvoice Light"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BBvoice" charset="0"/>
                <a:ea typeface="ABBvoice" charset="0"/>
                <a:cs typeface="ABBvoice" charset="0"/>
              </a:defRPr>
            </a:lvl2pPr>
            <a:lvl3pPr marL="914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solidFill>
                  <a:schemeClr val="tx2"/>
                </a:solidFill>
                <a:latin typeface="+mn-lt"/>
                <a:ea typeface="ABBvoice" charset="0"/>
                <a:cs typeface="ABBvoice" charset="0"/>
              </a:rPr>
              <a:t>Need for good Power Quality</a:t>
            </a:r>
          </a:p>
        </p:txBody>
      </p:sp>
      <p:sp>
        <p:nvSpPr>
          <p:cNvPr id="58" name="Text Placeholder 3">
            <a:extLst>
              <a:ext uri="{FF2B5EF4-FFF2-40B4-BE49-F238E27FC236}">
                <a16:creationId xmlns:a16="http://schemas.microsoft.com/office/drawing/2014/main" id="{BA1D38BD-76F2-4D05-B829-59F136F2D7D5}"/>
              </a:ext>
            </a:extLst>
          </p:cNvPr>
          <p:cNvSpPr txBox="1">
            <a:spLocks/>
          </p:cNvSpPr>
          <p:nvPr/>
        </p:nvSpPr>
        <p:spPr>
          <a:xfrm>
            <a:off x="399955" y="4621771"/>
            <a:ext cx="3246897" cy="25630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BBvoice Light" charset="0"/>
                <a:ea typeface="ABBvoice Light" charset="0"/>
                <a:cs typeface="ABBvoice Light"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BBvoice" charset="0"/>
                <a:ea typeface="ABBvoice" charset="0"/>
                <a:cs typeface="ABBvoice" charset="0"/>
              </a:defRPr>
            </a:lvl2pPr>
            <a:lvl3pPr marL="914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mn-lt"/>
                <a:ea typeface="ABBvoice" charset="0"/>
                <a:cs typeface="ABBvoice" charset="0"/>
              </a:rPr>
              <a:t>Transmission and Distribution</a:t>
            </a:r>
          </a:p>
        </p:txBody>
      </p:sp>
      <p:sp>
        <p:nvSpPr>
          <p:cNvPr id="60" name="Rectangle 59">
            <a:extLst>
              <a:ext uri="{FF2B5EF4-FFF2-40B4-BE49-F238E27FC236}">
                <a16:creationId xmlns:a16="http://schemas.microsoft.com/office/drawing/2014/main" id="{6BA76DA7-6BAF-4BAE-AD66-30A867D49424}"/>
              </a:ext>
            </a:extLst>
          </p:cNvPr>
          <p:cNvSpPr/>
          <p:nvPr/>
        </p:nvSpPr>
        <p:spPr>
          <a:xfrm>
            <a:off x="263524" y="1727945"/>
            <a:ext cx="3386717" cy="2443438"/>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1" name="Text Placeholder 3">
            <a:extLst>
              <a:ext uri="{FF2B5EF4-FFF2-40B4-BE49-F238E27FC236}">
                <a16:creationId xmlns:a16="http://schemas.microsoft.com/office/drawing/2014/main" id="{8DDDCB41-844D-4B58-A3A5-8A72F22072F7}"/>
              </a:ext>
            </a:extLst>
          </p:cNvPr>
          <p:cNvSpPr txBox="1">
            <a:spLocks/>
          </p:cNvSpPr>
          <p:nvPr/>
        </p:nvSpPr>
        <p:spPr>
          <a:xfrm>
            <a:off x="1092494" y="2273827"/>
            <a:ext cx="2373146" cy="309416"/>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BBvoice Light" charset="0"/>
                <a:ea typeface="ABBvoice Light" charset="0"/>
                <a:cs typeface="ABBvoice Light"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BBvoice" charset="0"/>
                <a:ea typeface="ABBvoice" charset="0"/>
                <a:cs typeface="ABBvoice" charset="0"/>
              </a:defRPr>
            </a:lvl2pPr>
            <a:lvl3pPr marL="914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000000"/>
                </a:solidFill>
                <a:latin typeface="+mn-lt"/>
                <a:ea typeface="ABBvoice" charset="0"/>
                <a:cs typeface="ABBvoice" charset="0"/>
              </a:rPr>
              <a:t>Increasing energy production</a:t>
            </a:r>
          </a:p>
        </p:txBody>
      </p:sp>
      <p:sp>
        <p:nvSpPr>
          <p:cNvPr id="62" name="Text Placeholder 3">
            <a:extLst>
              <a:ext uri="{FF2B5EF4-FFF2-40B4-BE49-F238E27FC236}">
                <a16:creationId xmlns:a16="http://schemas.microsoft.com/office/drawing/2014/main" id="{B18D6DC1-AB8B-4D38-A0C1-C676E0FE0F0D}"/>
              </a:ext>
            </a:extLst>
          </p:cNvPr>
          <p:cNvSpPr txBox="1">
            <a:spLocks/>
          </p:cNvSpPr>
          <p:nvPr/>
        </p:nvSpPr>
        <p:spPr>
          <a:xfrm>
            <a:off x="1092494" y="2906131"/>
            <a:ext cx="2373146" cy="309416"/>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BBvoice Light" charset="0"/>
                <a:ea typeface="ABBvoice Light" charset="0"/>
                <a:cs typeface="ABBvoice Light"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BBvoice" charset="0"/>
                <a:ea typeface="ABBvoice" charset="0"/>
                <a:cs typeface="ABBvoice" charset="0"/>
              </a:defRPr>
            </a:lvl2pPr>
            <a:lvl3pPr marL="914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000000"/>
                </a:solidFill>
                <a:latin typeface="+mn-lt"/>
                <a:ea typeface="ABBvoice" charset="0"/>
                <a:cs typeface="ABBvoice" charset="0"/>
              </a:rPr>
              <a:t>Integration of renewables</a:t>
            </a:r>
          </a:p>
        </p:txBody>
      </p:sp>
      <p:sp>
        <p:nvSpPr>
          <p:cNvPr id="63" name="Text Placeholder 3">
            <a:extLst>
              <a:ext uri="{FF2B5EF4-FFF2-40B4-BE49-F238E27FC236}">
                <a16:creationId xmlns:a16="http://schemas.microsoft.com/office/drawing/2014/main" id="{97F6FE53-5944-487C-9141-AC31AD870029}"/>
              </a:ext>
            </a:extLst>
          </p:cNvPr>
          <p:cNvSpPr txBox="1">
            <a:spLocks/>
          </p:cNvSpPr>
          <p:nvPr/>
        </p:nvSpPr>
        <p:spPr>
          <a:xfrm>
            <a:off x="395769" y="1833299"/>
            <a:ext cx="1325661" cy="220874"/>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BBvoice Light" charset="0"/>
                <a:ea typeface="ABBvoice Light" charset="0"/>
                <a:cs typeface="ABBvoice Light"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BBvoice" charset="0"/>
                <a:ea typeface="ABBvoice" charset="0"/>
                <a:cs typeface="ABBvoice" charset="0"/>
              </a:defRPr>
            </a:lvl2pPr>
            <a:lvl3pPr marL="914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mn-lt"/>
                <a:ea typeface="ABBvoice" charset="0"/>
                <a:cs typeface="ABBvoice" charset="0"/>
              </a:rPr>
              <a:t>Generation</a:t>
            </a:r>
          </a:p>
        </p:txBody>
      </p:sp>
      <p:sp>
        <p:nvSpPr>
          <p:cNvPr id="64" name="Text Placeholder 3">
            <a:extLst>
              <a:ext uri="{FF2B5EF4-FFF2-40B4-BE49-F238E27FC236}">
                <a16:creationId xmlns:a16="http://schemas.microsoft.com/office/drawing/2014/main" id="{48EB89A2-D06B-471F-88F5-62DE109F2EC0}"/>
              </a:ext>
            </a:extLst>
          </p:cNvPr>
          <p:cNvSpPr txBox="1">
            <a:spLocks/>
          </p:cNvSpPr>
          <p:nvPr/>
        </p:nvSpPr>
        <p:spPr>
          <a:xfrm>
            <a:off x="1092493" y="3570450"/>
            <a:ext cx="2373146" cy="299128"/>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BBvoice Light" charset="0"/>
                <a:ea typeface="ABBvoice Light" charset="0"/>
                <a:cs typeface="ABBvoice Light"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BBvoice" charset="0"/>
                <a:ea typeface="ABBvoice" charset="0"/>
                <a:cs typeface="ABBvoice" charset="0"/>
              </a:defRPr>
            </a:lvl2pPr>
            <a:lvl3pPr marL="914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000000"/>
                </a:solidFill>
                <a:latin typeface="+mn-lt"/>
                <a:ea typeface="ABBvoice" charset="0"/>
                <a:cs typeface="ABBvoice" charset="0"/>
              </a:rPr>
              <a:t>Deal with distributed generation</a:t>
            </a:r>
          </a:p>
        </p:txBody>
      </p:sp>
      <p:sp>
        <p:nvSpPr>
          <p:cNvPr id="65" name="Text Placeholder 3">
            <a:extLst>
              <a:ext uri="{FF2B5EF4-FFF2-40B4-BE49-F238E27FC236}">
                <a16:creationId xmlns:a16="http://schemas.microsoft.com/office/drawing/2014/main" id="{1C6BF037-B7DB-4902-BE53-0FFD9590D637}"/>
              </a:ext>
            </a:extLst>
          </p:cNvPr>
          <p:cNvSpPr txBox="1">
            <a:spLocks/>
          </p:cNvSpPr>
          <p:nvPr/>
        </p:nvSpPr>
        <p:spPr>
          <a:xfrm>
            <a:off x="4028168" y="5123499"/>
            <a:ext cx="1861030" cy="35116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BBvoice Light" charset="0"/>
                <a:ea typeface="ABBvoice Light" charset="0"/>
                <a:cs typeface="ABBvoice Light"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BBvoice" charset="0"/>
                <a:ea typeface="ABBvoice" charset="0"/>
                <a:cs typeface="ABBvoice" charset="0"/>
              </a:defRPr>
            </a:lvl2pPr>
            <a:lvl3pPr marL="914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000000"/>
                </a:solidFill>
                <a:latin typeface="+mn-lt"/>
                <a:ea typeface="ABBvoice" charset="0"/>
                <a:cs typeface="ABBvoice" charset="0"/>
              </a:rPr>
              <a:t>Changing regulations </a:t>
            </a:r>
            <a:br>
              <a:rPr lang="en-US" sz="1200">
                <a:solidFill>
                  <a:srgbClr val="000000"/>
                </a:solidFill>
                <a:latin typeface="+mn-lt"/>
                <a:ea typeface="ABBvoice" charset="0"/>
                <a:cs typeface="ABBvoice" charset="0"/>
              </a:rPr>
            </a:br>
            <a:r>
              <a:rPr lang="en-US" sz="1200">
                <a:solidFill>
                  <a:srgbClr val="000000"/>
                </a:solidFill>
                <a:latin typeface="+mn-lt"/>
                <a:ea typeface="ABBvoice" charset="0"/>
                <a:cs typeface="ABBvoice" charset="0"/>
              </a:rPr>
              <a:t>grid code compliance</a:t>
            </a:r>
          </a:p>
        </p:txBody>
      </p:sp>
      <p:sp>
        <p:nvSpPr>
          <p:cNvPr id="66" name="Text Placeholder 3">
            <a:extLst>
              <a:ext uri="{FF2B5EF4-FFF2-40B4-BE49-F238E27FC236}">
                <a16:creationId xmlns:a16="http://schemas.microsoft.com/office/drawing/2014/main" id="{284A4124-E306-4093-912E-2A4A3ADA7F51}"/>
              </a:ext>
            </a:extLst>
          </p:cNvPr>
          <p:cNvSpPr txBox="1">
            <a:spLocks/>
          </p:cNvSpPr>
          <p:nvPr/>
        </p:nvSpPr>
        <p:spPr>
          <a:xfrm>
            <a:off x="10568762" y="5123499"/>
            <a:ext cx="1190798" cy="35116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BBvoice Light" charset="0"/>
                <a:ea typeface="ABBvoice Light" charset="0"/>
                <a:cs typeface="ABBvoice Light"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BBvoice" charset="0"/>
                <a:ea typeface="ABBvoice" charset="0"/>
                <a:cs typeface="ABBvoice" charset="0"/>
              </a:defRPr>
            </a:lvl2pPr>
            <a:lvl3pPr marL="914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000000"/>
                </a:solidFill>
                <a:latin typeface="+mn-lt"/>
                <a:ea typeface="ABBvoice" charset="0"/>
                <a:cs typeface="ABBvoice" charset="0"/>
              </a:rPr>
              <a:t>Reversible </a:t>
            </a:r>
            <a:br>
              <a:rPr lang="en-US" sz="1200">
                <a:solidFill>
                  <a:srgbClr val="000000"/>
                </a:solidFill>
                <a:latin typeface="+mn-lt"/>
                <a:ea typeface="ABBvoice" charset="0"/>
                <a:cs typeface="ABBvoice" charset="0"/>
              </a:rPr>
            </a:br>
            <a:r>
              <a:rPr lang="en-US" sz="1200">
                <a:solidFill>
                  <a:srgbClr val="000000"/>
                </a:solidFill>
                <a:latin typeface="+mn-lt"/>
                <a:ea typeface="ABBvoice" charset="0"/>
                <a:cs typeface="ABBvoice" charset="0"/>
              </a:rPr>
              <a:t>power flow</a:t>
            </a:r>
          </a:p>
        </p:txBody>
      </p:sp>
      <p:cxnSp>
        <p:nvCxnSpPr>
          <p:cNvPr id="67" name="Straight Connector 66">
            <a:extLst>
              <a:ext uri="{FF2B5EF4-FFF2-40B4-BE49-F238E27FC236}">
                <a16:creationId xmlns:a16="http://schemas.microsoft.com/office/drawing/2014/main" id="{4E7922C7-72BA-4BD2-AD68-B19F81B64B18}"/>
              </a:ext>
            </a:extLst>
          </p:cNvPr>
          <p:cNvCxnSpPr/>
          <p:nvPr/>
        </p:nvCxnSpPr>
        <p:spPr bwMode="gray">
          <a:xfrm>
            <a:off x="3646852" y="2816185"/>
            <a:ext cx="1448583" cy="0"/>
          </a:xfrm>
          <a:prstGeom prst="line">
            <a:avLst/>
          </a:prstGeom>
          <a:ln w="1905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ABA558F-9EB0-4992-823B-3A349D1B5B74}"/>
              </a:ext>
            </a:extLst>
          </p:cNvPr>
          <p:cNvCxnSpPr/>
          <p:nvPr/>
        </p:nvCxnSpPr>
        <p:spPr bwMode="gray">
          <a:xfrm flipH="1">
            <a:off x="7195117" y="2816185"/>
            <a:ext cx="1409286" cy="0"/>
          </a:xfrm>
          <a:prstGeom prst="line">
            <a:avLst/>
          </a:prstGeom>
          <a:ln w="1905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C682C69-1214-4479-B1C5-8CF51C2AE238}"/>
              </a:ext>
            </a:extLst>
          </p:cNvPr>
          <p:cNvCxnSpPr/>
          <p:nvPr/>
        </p:nvCxnSpPr>
        <p:spPr bwMode="gray">
          <a:xfrm flipV="1">
            <a:off x="6106536" y="3915253"/>
            <a:ext cx="0" cy="577040"/>
          </a:xfrm>
          <a:prstGeom prst="line">
            <a:avLst/>
          </a:prstGeom>
          <a:ln w="190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70" name="Text Placeholder 3">
            <a:extLst>
              <a:ext uri="{FF2B5EF4-FFF2-40B4-BE49-F238E27FC236}">
                <a16:creationId xmlns:a16="http://schemas.microsoft.com/office/drawing/2014/main" id="{4AC82430-E919-40CD-BD6E-2702908A1D78}"/>
              </a:ext>
            </a:extLst>
          </p:cNvPr>
          <p:cNvSpPr txBox="1">
            <a:spLocks/>
          </p:cNvSpPr>
          <p:nvPr/>
        </p:nvSpPr>
        <p:spPr>
          <a:xfrm>
            <a:off x="984176" y="5229085"/>
            <a:ext cx="1737418" cy="245579"/>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BBvoice Light" charset="0"/>
                <a:ea typeface="ABBvoice Light" charset="0"/>
                <a:cs typeface="ABBvoice Light"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BBvoice" charset="0"/>
                <a:ea typeface="ABBvoice" charset="0"/>
                <a:cs typeface="ABBvoice" charset="0"/>
              </a:defRPr>
            </a:lvl2pPr>
            <a:lvl3pPr marL="914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000000"/>
                </a:solidFill>
                <a:latin typeface="+mn-lt"/>
                <a:ea typeface="ABBvoice" charset="0"/>
                <a:cs typeface="ABBvoice" charset="0"/>
              </a:rPr>
              <a:t>Aging infrastructure</a:t>
            </a:r>
          </a:p>
        </p:txBody>
      </p:sp>
      <p:sp>
        <p:nvSpPr>
          <p:cNvPr id="71" name="Text Placeholder 3">
            <a:extLst>
              <a:ext uri="{FF2B5EF4-FFF2-40B4-BE49-F238E27FC236}">
                <a16:creationId xmlns:a16="http://schemas.microsoft.com/office/drawing/2014/main" id="{4CCC122E-BDDD-4068-B232-6856886D7D98}"/>
              </a:ext>
            </a:extLst>
          </p:cNvPr>
          <p:cNvSpPr txBox="1">
            <a:spLocks/>
          </p:cNvSpPr>
          <p:nvPr/>
        </p:nvSpPr>
        <p:spPr>
          <a:xfrm>
            <a:off x="7623274" y="5123500"/>
            <a:ext cx="1280139" cy="35116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BBvoice Light" charset="0"/>
                <a:ea typeface="ABBvoice Light" charset="0"/>
                <a:cs typeface="ABBvoice Light"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BBvoice" charset="0"/>
                <a:ea typeface="ABBvoice" charset="0"/>
                <a:cs typeface="ABBvoice" charset="0"/>
              </a:defRPr>
            </a:lvl2pPr>
            <a:lvl3pPr marL="914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000000"/>
                </a:solidFill>
                <a:latin typeface="+mn-lt"/>
                <a:ea typeface="ABBvoice" charset="0"/>
                <a:cs typeface="ABBvoice" charset="0"/>
              </a:rPr>
              <a:t>Energy trading between regions</a:t>
            </a:r>
          </a:p>
        </p:txBody>
      </p:sp>
      <p:sp>
        <p:nvSpPr>
          <p:cNvPr id="72" name="Rectangle 71">
            <a:extLst>
              <a:ext uri="{FF2B5EF4-FFF2-40B4-BE49-F238E27FC236}">
                <a16:creationId xmlns:a16="http://schemas.microsoft.com/office/drawing/2014/main" id="{EFCDA035-AC9D-4102-A950-B29FED282EDE}"/>
              </a:ext>
            </a:extLst>
          </p:cNvPr>
          <p:cNvSpPr/>
          <p:nvPr/>
        </p:nvSpPr>
        <p:spPr>
          <a:xfrm>
            <a:off x="8624278" y="1727945"/>
            <a:ext cx="3304197" cy="2443438"/>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3" name="Text Placeholder 3">
            <a:extLst>
              <a:ext uri="{FF2B5EF4-FFF2-40B4-BE49-F238E27FC236}">
                <a16:creationId xmlns:a16="http://schemas.microsoft.com/office/drawing/2014/main" id="{42C8B386-0E27-4E97-A87D-34BF88C77A52}"/>
              </a:ext>
            </a:extLst>
          </p:cNvPr>
          <p:cNvSpPr txBox="1">
            <a:spLocks/>
          </p:cNvSpPr>
          <p:nvPr/>
        </p:nvSpPr>
        <p:spPr>
          <a:xfrm>
            <a:off x="9396014" y="2273827"/>
            <a:ext cx="2363547" cy="309416"/>
          </a:xfrm>
          <a:prstGeom prst="rect">
            <a:avLst/>
          </a:prstGeom>
        </p:spPr>
        <p:txBody>
          <a:bodyPr vert="horz" wrap="square"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BBvoice Light" charset="0"/>
                <a:ea typeface="ABBvoice Light" charset="0"/>
                <a:cs typeface="ABBvoice Light"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BBvoice" charset="0"/>
                <a:ea typeface="ABBvoice" charset="0"/>
                <a:cs typeface="ABBvoice" charset="0"/>
              </a:defRPr>
            </a:lvl2pPr>
            <a:lvl3pPr marL="914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000000"/>
                </a:solidFill>
                <a:latin typeface="+mn-lt"/>
                <a:ea typeface="ABBvoice" charset="0"/>
                <a:cs typeface="ABBvoice" charset="0"/>
              </a:rPr>
              <a:t>Increasing power consumption</a:t>
            </a:r>
          </a:p>
        </p:txBody>
      </p:sp>
      <p:sp>
        <p:nvSpPr>
          <p:cNvPr id="74" name="Text Placeholder 3">
            <a:extLst>
              <a:ext uri="{FF2B5EF4-FFF2-40B4-BE49-F238E27FC236}">
                <a16:creationId xmlns:a16="http://schemas.microsoft.com/office/drawing/2014/main" id="{A7C2C2C4-2124-4157-9D37-A3D33A544858}"/>
              </a:ext>
            </a:extLst>
          </p:cNvPr>
          <p:cNvSpPr txBox="1">
            <a:spLocks/>
          </p:cNvSpPr>
          <p:nvPr/>
        </p:nvSpPr>
        <p:spPr>
          <a:xfrm>
            <a:off x="8836103" y="1833299"/>
            <a:ext cx="1291197" cy="220874"/>
          </a:xfrm>
          <a:prstGeom prst="rect">
            <a:avLst/>
          </a:prstGeom>
        </p:spPr>
        <p:txBody>
          <a:bodyPr vert="horz" wrap="none"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BBvoice Light" charset="0"/>
                <a:ea typeface="ABBvoice Light" charset="0"/>
                <a:cs typeface="ABBvoice Light"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BBvoice" charset="0"/>
                <a:ea typeface="ABBvoice" charset="0"/>
                <a:cs typeface="ABBvoice" charset="0"/>
              </a:defRPr>
            </a:lvl2pPr>
            <a:lvl3pPr marL="914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mn-lt"/>
                <a:ea typeface="ABBvoice" charset="0"/>
                <a:cs typeface="ABBvoice" charset="0"/>
              </a:rPr>
              <a:t>Consumers</a:t>
            </a:r>
          </a:p>
        </p:txBody>
      </p:sp>
      <p:sp>
        <p:nvSpPr>
          <p:cNvPr id="75" name="Text Placeholder 3">
            <a:extLst>
              <a:ext uri="{FF2B5EF4-FFF2-40B4-BE49-F238E27FC236}">
                <a16:creationId xmlns:a16="http://schemas.microsoft.com/office/drawing/2014/main" id="{B2283789-D101-46A4-BC96-9E6783E20A23}"/>
              </a:ext>
            </a:extLst>
          </p:cNvPr>
          <p:cNvSpPr txBox="1">
            <a:spLocks/>
          </p:cNvSpPr>
          <p:nvPr/>
        </p:nvSpPr>
        <p:spPr>
          <a:xfrm>
            <a:off x="9396015" y="3570450"/>
            <a:ext cx="2363547" cy="309416"/>
          </a:xfrm>
          <a:prstGeom prst="rect">
            <a:avLst/>
          </a:prstGeom>
        </p:spPr>
        <p:txBody>
          <a:bodyPr vert="horz" wrap="square"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BBvoice Light" charset="0"/>
                <a:ea typeface="ABBvoice Light" charset="0"/>
                <a:cs typeface="ABBvoice Light"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BBvoice" charset="0"/>
                <a:ea typeface="ABBvoice" charset="0"/>
                <a:cs typeface="ABBvoice" charset="0"/>
              </a:defRPr>
            </a:lvl2pPr>
            <a:lvl3pPr marL="914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000000"/>
                </a:solidFill>
                <a:latin typeface="+mn-lt"/>
                <a:ea typeface="ABBvoice" charset="0"/>
                <a:cs typeface="ABBvoice" charset="0"/>
              </a:rPr>
              <a:t>Faster and stronger </a:t>
            </a:r>
            <a:br>
              <a:rPr lang="en-US" sz="1200">
                <a:solidFill>
                  <a:srgbClr val="000000"/>
                </a:solidFill>
                <a:latin typeface="+mn-lt"/>
                <a:ea typeface="ABBvoice" charset="0"/>
                <a:cs typeface="ABBvoice" charset="0"/>
              </a:rPr>
            </a:br>
            <a:r>
              <a:rPr lang="en-US" sz="1200">
                <a:solidFill>
                  <a:srgbClr val="000000"/>
                </a:solidFill>
                <a:latin typeface="+mn-lt"/>
                <a:ea typeface="ABBvoice" charset="0"/>
                <a:cs typeface="ABBvoice" charset="0"/>
              </a:rPr>
              <a:t>transportation systems</a:t>
            </a:r>
          </a:p>
        </p:txBody>
      </p:sp>
      <p:sp>
        <p:nvSpPr>
          <p:cNvPr id="76" name="Text Placeholder 3">
            <a:extLst>
              <a:ext uri="{FF2B5EF4-FFF2-40B4-BE49-F238E27FC236}">
                <a16:creationId xmlns:a16="http://schemas.microsoft.com/office/drawing/2014/main" id="{6C24D4BB-6DCD-42DD-968C-D58C0F8C3A26}"/>
              </a:ext>
            </a:extLst>
          </p:cNvPr>
          <p:cNvSpPr txBox="1">
            <a:spLocks/>
          </p:cNvSpPr>
          <p:nvPr/>
        </p:nvSpPr>
        <p:spPr>
          <a:xfrm>
            <a:off x="9396013" y="2871455"/>
            <a:ext cx="2363547" cy="309416"/>
          </a:xfrm>
          <a:prstGeom prst="rect">
            <a:avLst/>
          </a:prstGeom>
        </p:spPr>
        <p:txBody>
          <a:bodyPr vert="horz" wrap="square"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BBvoice Light" charset="0"/>
                <a:ea typeface="ABBvoice Light" charset="0"/>
                <a:cs typeface="ABBvoice Light"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BBvoice" charset="0"/>
                <a:ea typeface="ABBvoice" charset="0"/>
                <a:cs typeface="ABBvoice" charset="0"/>
              </a:defRPr>
            </a:lvl2pPr>
            <a:lvl3pPr marL="914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000000"/>
                </a:solidFill>
                <a:latin typeface="+mn-lt"/>
                <a:ea typeface="ABBvoice" charset="0"/>
                <a:cs typeface="ABBvoice" charset="0"/>
              </a:rPr>
              <a:t>New grids in emerging markets</a:t>
            </a:r>
          </a:p>
        </p:txBody>
      </p:sp>
      <p:pic>
        <p:nvPicPr>
          <p:cNvPr id="77" name="Graphic 76">
            <a:extLst>
              <a:ext uri="{FF2B5EF4-FFF2-40B4-BE49-F238E27FC236}">
                <a16:creationId xmlns:a16="http://schemas.microsoft.com/office/drawing/2014/main" id="{11F5ECBD-ADE1-4BB4-804E-E05DA2F25A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7259" y="2111558"/>
            <a:ext cx="933450" cy="933450"/>
          </a:xfrm>
          <a:prstGeom prst="rect">
            <a:avLst/>
          </a:prstGeom>
        </p:spPr>
      </p:pic>
      <p:pic>
        <p:nvPicPr>
          <p:cNvPr id="78" name="Graphic 77">
            <a:extLst>
              <a:ext uri="{FF2B5EF4-FFF2-40B4-BE49-F238E27FC236}">
                <a16:creationId xmlns:a16="http://schemas.microsoft.com/office/drawing/2014/main" id="{F4D0EAE0-D058-4963-8229-C6093F100F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797" y="2827612"/>
            <a:ext cx="466725" cy="466725"/>
          </a:xfrm>
          <a:prstGeom prst="rect">
            <a:avLst/>
          </a:prstGeom>
        </p:spPr>
      </p:pic>
      <p:pic>
        <p:nvPicPr>
          <p:cNvPr id="79" name="Graphic 78">
            <a:extLst>
              <a:ext uri="{FF2B5EF4-FFF2-40B4-BE49-F238E27FC236}">
                <a16:creationId xmlns:a16="http://schemas.microsoft.com/office/drawing/2014/main" id="{AA7E166C-AE0F-4781-9984-2007ED0E8C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69898" y="2846611"/>
            <a:ext cx="457200" cy="457200"/>
          </a:xfrm>
          <a:prstGeom prst="rect">
            <a:avLst/>
          </a:prstGeom>
        </p:spPr>
      </p:pic>
      <p:pic>
        <p:nvPicPr>
          <p:cNvPr id="80" name="Graphic 79">
            <a:extLst>
              <a:ext uri="{FF2B5EF4-FFF2-40B4-BE49-F238E27FC236}">
                <a16:creationId xmlns:a16="http://schemas.microsoft.com/office/drawing/2014/main" id="{39AB21FE-2547-4966-8533-765CEC4854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69898" y="3478817"/>
            <a:ext cx="466725" cy="466725"/>
          </a:xfrm>
          <a:prstGeom prst="rect">
            <a:avLst/>
          </a:prstGeom>
        </p:spPr>
      </p:pic>
      <p:pic>
        <p:nvPicPr>
          <p:cNvPr id="81" name="Graphic 80">
            <a:extLst>
              <a:ext uri="{FF2B5EF4-FFF2-40B4-BE49-F238E27FC236}">
                <a16:creationId xmlns:a16="http://schemas.microsoft.com/office/drawing/2014/main" id="{22534D1D-FE6F-438B-A431-B608481F4A6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61754" y="5065022"/>
            <a:ext cx="466725" cy="466725"/>
          </a:xfrm>
          <a:prstGeom prst="rect">
            <a:avLst/>
          </a:prstGeom>
        </p:spPr>
      </p:pic>
      <p:pic>
        <p:nvPicPr>
          <p:cNvPr id="82" name="Graphic 81">
            <a:extLst>
              <a:ext uri="{FF2B5EF4-FFF2-40B4-BE49-F238E27FC236}">
                <a16:creationId xmlns:a16="http://schemas.microsoft.com/office/drawing/2014/main" id="{56618211-E853-4825-968B-C1C8CA86ED3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3558" y="5065022"/>
            <a:ext cx="466725" cy="466725"/>
          </a:xfrm>
          <a:prstGeom prst="rect">
            <a:avLst/>
          </a:prstGeom>
        </p:spPr>
      </p:pic>
      <p:pic>
        <p:nvPicPr>
          <p:cNvPr id="83" name="Graphic 82">
            <a:extLst>
              <a:ext uri="{FF2B5EF4-FFF2-40B4-BE49-F238E27FC236}">
                <a16:creationId xmlns:a16="http://schemas.microsoft.com/office/drawing/2014/main" id="{A0BDA101-253C-47EA-AAAA-6F717AD2E0A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6159" y="2195172"/>
            <a:ext cx="466725" cy="466725"/>
          </a:xfrm>
          <a:prstGeom prst="rect">
            <a:avLst/>
          </a:prstGeom>
        </p:spPr>
      </p:pic>
      <p:pic>
        <p:nvPicPr>
          <p:cNvPr id="84" name="Graphic 83">
            <a:extLst>
              <a:ext uri="{FF2B5EF4-FFF2-40B4-BE49-F238E27FC236}">
                <a16:creationId xmlns:a16="http://schemas.microsoft.com/office/drawing/2014/main" id="{F32DFF29-5115-4CB2-B802-74450C6E8B9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98398" y="5065022"/>
            <a:ext cx="466725" cy="466725"/>
          </a:xfrm>
          <a:prstGeom prst="rect">
            <a:avLst/>
          </a:prstGeom>
        </p:spPr>
      </p:pic>
      <p:pic>
        <p:nvPicPr>
          <p:cNvPr id="85" name="Graphic 84">
            <a:extLst>
              <a:ext uri="{FF2B5EF4-FFF2-40B4-BE49-F238E27FC236}">
                <a16:creationId xmlns:a16="http://schemas.microsoft.com/office/drawing/2014/main" id="{F31F6919-5E9D-4262-A49D-493967944B2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81797" y="3517928"/>
            <a:ext cx="466725" cy="466725"/>
          </a:xfrm>
          <a:prstGeom prst="rect">
            <a:avLst/>
          </a:prstGeom>
        </p:spPr>
      </p:pic>
      <p:pic>
        <p:nvPicPr>
          <p:cNvPr id="86" name="Graphic 85">
            <a:extLst>
              <a:ext uri="{FF2B5EF4-FFF2-40B4-BE49-F238E27FC236}">
                <a16:creationId xmlns:a16="http://schemas.microsoft.com/office/drawing/2014/main" id="{B2F2CFFE-6685-4C86-9656-FA55FECAB92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906405" y="5065022"/>
            <a:ext cx="466725" cy="466725"/>
          </a:xfrm>
          <a:prstGeom prst="rect">
            <a:avLst/>
          </a:prstGeom>
        </p:spPr>
      </p:pic>
      <p:pic>
        <p:nvPicPr>
          <p:cNvPr id="89" name="Graphic 88">
            <a:extLst>
              <a:ext uri="{FF2B5EF4-FFF2-40B4-BE49-F238E27FC236}">
                <a16:creationId xmlns:a16="http://schemas.microsoft.com/office/drawing/2014/main" id="{7610E273-E5A6-4E67-B16A-82F91995C85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769898" y="2204880"/>
            <a:ext cx="466725" cy="466725"/>
          </a:xfrm>
          <a:prstGeom prst="rect">
            <a:avLst/>
          </a:prstGeom>
        </p:spPr>
      </p:pic>
    </p:spTree>
    <p:extLst>
      <p:ext uri="{BB962C8B-B14F-4D97-AF65-F5344CB8AC3E}">
        <p14:creationId xmlns:p14="http://schemas.microsoft.com/office/powerpoint/2010/main" val="3694844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7F7F033-93E6-44D2-9EBD-B1FE5B6535D9}"/>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D9F612FF-D99B-4EDA-A9BA-5E4726EB9B30}"/>
              </a:ext>
            </a:extLst>
          </p:cNvPr>
          <p:cNvSpPr>
            <a:spLocks noGrp="1"/>
          </p:cNvSpPr>
          <p:nvPr>
            <p:ph type="sldNum" sz="quarter" idx="12"/>
          </p:nvPr>
        </p:nvSpPr>
        <p:spPr/>
        <p:txBody>
          <a:bodyPr/>
          <a:lstStyle/>
          <a:p>
            <a:fld id="{C24EC536-6FE3-4540-8D85-74C58F0BF697}" type="slidenum">
              <a:rPr lang="en-US" smtClean="0"/>
              <a:t>4</a:t>
            </a:fld>
            <a:endParaRPr lang="en-US" dirty="0"/>
          </a:p>
        </p:txBody>
      </p:sp>
      <p:sp>
        <p:nvSpPr>
          <p:cNvPr id="4" name="Content Placeholder 3">
            <a:extLst>
              <a:ext uri="{FF2B5EF4-FFF2-40B4-BE49-F238E27FC236}">
                <a16:creationId xmlns:a16="http://schemas.microsoft.com/office/drawing/2014/main" id="{3BCDDB56-EEEC-4130-95F1-E6A6563BBAD0}"/>
              </a:ext>
            </a:extLst>
          </p:cNvPr>
          <p:cNvSpPr>
            <a:spLocks noGrp="1"/>
          </p:cNvSpPr>
          <p:nvPr>
            <p:ph sz="quarter" idx="21"/>
          </p:nvPr>
        </p:nvSpPr>
        <p:spPr/>
        <p:txBody>
          <a:bodyPr/>
          <a:lstStyle/>
          <a:p>
            <a:endParaRPr lang="sv-SE"/>
          </a:p>
        </p:txBody>
      </p:sp>
      <p:sp>
        <p:nvSpPr>
          <p:cNvPr id="5" name="Text Placeholder 4">
            <a:extLst>
              <a:ext uri="{FF2B5EF4-FFF2-40B4-BE49-F238E27FC236}">
                <a16:creationId xmlns:a16="http://schemas.microsoft.com/office/drawing/2014/main" id="{940C4E32-1B2E-4CFA-AAB0-004ED7F9D4DD}"/>
              </a:ext>
            </a:extLst>
          </p:cNvPr>
          <p:cNvSpPr>
            <a:spLocks noGrp="1"/>
          </p:cNvSpPr>
          <p:nvPr>
            <p:ph type="body" sz="quarter" idx="29"/>
          </p:nvPr>
        </p:nvSpPr>
        <p:spPr/>
        <p:txBody>
          <a:bodyPr/>
          <a:lstStyle/>
          <a:p>
            <a:r>
              <a:rPr lang="en-US" dirty="0"/>
              <a:t>Power Quality technologies pave the transmission highway</a:t>
            </a:r>
          </a:p>
        </p:txBody>
      </p:sp>
      <p:sp>
        <p:nvSpPr>
          <p:cNvPr id="6" name="Title 5">
            <a:extLst>
              <a:ext uri="{FF2B5EF4-FFF2-40B4-BE49-F238E27FC236}">
                <a16:creationId xmlns:a16="http://schemas.microsoft.com/office/drawing/2014/main" id="{EE99433B-7F4F-48A8-BE41-5CE582971D02}"/>
              </a:ext>
            </a:extLst>
          </p:cNvPr>
          <p:cNvSpPr>
            <a:spLocks noGrp="1"/>
          </p:cNvSpPr>
          <p:nvPr>
            <p:ph type="title"/>
          </p:nvPr>
        </p:nvSpPr>
        <p:spPr/>
        <p:txBody>
          <a:bodyPr/>
          <a:lstStyle/>
          <a:p>
            <a:r>
              <a:rPr lang="en-US" dirty="0"/>
              <a:t>Power Quality – FACTS</a:t>
            </a:r>
            <a:br>
              <a:rPr lang="sv-SE" dirty="0"/>
            </a:br>
            <a:r>
              <a:rPr lang="sv-SE" sz="1600" b="0" dirty="0"/>
              <a:t>Flexible AC Transmission Systems</a:t>
            </a:r>
            <a:endParaRPr lang="sv-SE" dirty="0"/>
          </a:p>
        </p:txBody>
      </p:sp>
      <p:pic>
        <p:nvPicPr>
          <p:cNvPr id="23" name="Picture 22">
            <a:extLst>
              <a:ext uri="{FF2B5EF4-FFF2-40B4-BE49-F238E27FC236}">
                <a16:creationId xmlns:a16="http://schemas.microsoft.com/office/drawing/2014/main" id="{00AB2E74-260E-449F-959D-A3F0B60E4A9D}"/>
              </a:ext>
            </a:extLst>
          </p:cNvPr>
          <p:cNvPicPr>
            <a:picLocks noChangeAspect="1"/>
          </p:cNvPicPr>
          <p:nvPr/>
        </p:nvPicPr>
        <p:blipFill rotWithShape="1">
          <a:blip r:embed="rId3"/>
          <a:srcRect r="22608"/>
          <a:stretch/>
        </p:blipFill>
        <p:spPr>
          <a:xfrm>
            <a:off x="5803891" y="1239632"/>
            <a:ext cx="6124585" cy="4451779"/>
          </a:xfrm>
          <a:prstGeom prst="rect">
            <a:avLst/>
          </a:prstGeom>
        </p:spPr>
      </p:pic>
      <p:sp>
        <p:nvSpPr>
          <p:cNvPr id="26" name="Rectangle 25">
            <a:extLst>
              <a:ext uri="{FF2B5EF4-FFF2-40B4-BE49-F238E27FC236}">
                <a16:creationId xmlns:a16="http://schemas.microsoft.com/office/drawing/2014/main" id="{8A9FEAB3-83CC-41BD-8D37-C43DDBE6D517}"/>
              </a:ext>
            </a:extLst>
          </p:cNvPr>
          <p:cNvSpPr/>
          <p:nvPr/>
        </p:nvSpPr>
        <p:spPr>
          <a:xfrm>
            <a:off x="263524" y="1239632"/>
            <a:ext cx="4422776" cy="44517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dirty="0" err="1">
              <a:solidFill>
                <a:schemeClr val="tx1"/>
              </a:solidFill>
            </a:endParaRPr>
          </a:p>
        </p:txBody>
      </p:sp>
      <p:pic>
        <p:nvPicPr>
          <p:cNvPr id="24" name="Picture 146">
            <a:extLst>
              <a:ext uri="{FF2B5EF4-FFF2-40B4-BE49-F238E27FC236}">
                <a16:creationId xmlns:a16="http://schemas.microsoft.com/office/drawing/2014/main" id="{9ADE5ED9-5D58-4AD2-A6CC-2E9D219E0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217" y="1239632"/>
            <a:ext cx="4679637" cy="228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47">
            <a:extLst>
              <a:ext uri="{FF2B5EF4-FFF2-40B4-BE49-F238E27FC236}">
                <a16:creationId xmlns:a16="http://schemas.microsoft.com/office/drawing/2014/main" id="{7866C4CA-4223-4FE8-9370-7EF4E195F7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3217" y="3418498"/>
            <a:ext cx="4679637" cy="227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ontent Placeholder 5">
            <a:extLst>
              <a:ext uri="{FF2B5EF4-FFF2-40B4-BE49-F238E27FC236}">
                <a16:creationId xmlns:a16="http://schemas.microsoft.com/office/drawing/2014/main" id="{E18B5BD6-D323-4862-BAF8-50C9E5C065E5}"/>
              </a:ext>
            </a:extLst>
          </p:cNvPr>
          <p:cNvSpPr txBox="1">
            <a:spLocks/>
          </p:cNvSpPr>
          <p:nvPr/>
        </p:nvSpPr>
        <p:spPr>
          <a:xfrm>
            <a:off x="599005" y="1271235"/>
            <a:ext cx="5615515" cy="3750076"/>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4pPr>
            <a:lvl5pPr marL="18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dirty="0">
                <a:solidFill>
                  <a:schemeClr val="bg1"/>
                </a:solidFill>
              </a:rPr>
              <a:t>Power grids under optimum conditions:</a:t>
            </a:r>
          </a:p>
          <a:p>
            <a:pPr marL="285750" indent="-285750">
              <a:buFont typeface="Arial" panose="020B0604020202020204" pitchFamily="34" charset="0"/>
              <a:buChar char="•"/>
            </a:pPr>
            <a:r>
              <a:rPr lang="en-US" dirty="0">
                <a:solidFill>
                  <a:schemeClr val="bg1"/>
                </a:solidFill>
              </a:rPr>
              <a:t>Increase transmission capacity</a:t>
            </a:r>
          </a:p>
          <a:p>
            <a:pPr marL="285750" indent="-285750">
              <a:buFont typeface="Arial" panose="020B0604020202020204" pitchFamily="34" charset="0"/>
              <a:buChar char="•"/>
            </a:pPr>
            <a:r>
              <a:rPr lang="en-US" dirty="0">
                <a:solidFill>
                  <a:schemeClr val="bg1"/>
                </a:solidFill>
              </a:rPr>
              <a:t>Improve grid stability</a:t>
            </a:r>
            <a:br>
              <a:rPr lang="en-US" dirty="0">
                <a:solidFill>
                  <a:schemeClr val="bg1"/>
                </a:solidFill>
              </a:rPr>
            </a:br>
            <a:br>
              <a:rPr lang="en-US" dirty="0">
                <a:solidFill>
                  <a:schemeClr val="bg1"/>
                </a:solidFill>
              </a:rPr>
            </a:br>
            <a:endParaRPr lang="en-US" dirty="0">
              <a:solidFill>
                <a:schemeClr val="bg1"/>
              </a:solidFill>
            </a:endParaRPr>
          </a:p>
          <a:p>
            <a:r>
              <a:rPr lang="en-US" b="1" dirty="0">
                <a:solidFill>
                  <a:schemeClr val="bg1"/>
                </a:solidFill>
              </a:rPr>
              <a:t>More power can reach consumers:</a:t>
            </a:r>
          </a:p>
          <a:p>
            <a:pPr marL="285750" indent="-285750">
              <a:buFont typeface="Arial" panose="020B0604020202020204" pitchFamily="34" charset="0"/>
              <a:buChar char="•"/>
            </a:pPr>
            <a:r>
              <a:rPr lang="en-US" dirty="0">
                <a:solidFill>
                  <a:schemeClr val="bg1"/>
                </a:solidFill>
              </a:rPr>
              <a:t>Minimum environmental impact</a:t>
            </a:r>
          </a:p>
          <a:p>
            <a:pPr marL="285750" indent="-285750">
              <a:buFont typeface="Arial" panose="020B0604020202020204" pitchFamily="34" charset="0"/>
              <a:buChar char="•"/>
            </a:pPr>
            <a:r>
              <a:rPr lang="en-US" dirty="0">
                <a:solidFill>
                  <a:schemeClr val="bg1"/>
                </a:solidFill>
              </a:rPr>
              <a:t>Shorter project implementation</a:t>
            </a:r>
          </a:p>
          <a:p>
            <a:pPr marL="285750" indent="-285750">
              <a:buFont typeface="Arial" panose="020B0604020202020204" pitchFamily="34" charset="0"/>
              <a:buChar char="•"/>
            </a:pPr>
            <a:r>
              <a:rPr lang="en-US" dirty="0">
                <a:solidFill>
                  <a:schemeClr val="bg1"/>
                </a:solidFill>
              </a:rPr>
              <a:t>Lower investment cost</a:t>
            </a:r>
            <a:br>
              <a:rPr lang="en-US" dirty="0">
                <a:solidFill>
                  <a:schemeClr val="bg1"/>
                </a:solidFill>
              </a:rPr>
            </a:br>
            <a:br>
              <a:rPr lang="en-US" dirty="0">
                <a:solidFill>
                  <a:schemeClr val="bg1"/>
                </a:solidFill>
              </a:rPr>
            </a:br>
            <a:endParaRPr lang="en-US" dirty="0">
              <a:solidFill>
                <a:schemeClr val="bg1"/>
              </a:solidFill>
            </a:endParaRPr>
          </a:p>
          <a:p>
            <a:r>
              <a:rPr lang="en-US" b="1" dirty="0">
                <a:solidFill>
                  <a:schemeClr val="bg1"/>
                </a:solidFill>
              </a:rPr>
              <a:t>Hitachi ABB Power Grids:</a:t>
            </a:r>
          </a:p>
          <a:p>
            <a:pPr marL="285750" indent="-285750">
              <a:buFont typeface="Arial" panose="020B0604020202020204" pitchFamily="34" charset="0"/>
              <a:buChar char="•"/>
            </a:pPr>
            <a:r>
              <a:rPr lang="en-US" dirty="0">
                <a:solidFill>
                  <a:schemeClr val="bg1"/>
                </a:solidFill>
              </a:rPr>
              <a:t>Worldwide leader</a:t>
            </a:r>
          </a:p>
          <a:p>
            <a:pPr marL="285750" indent="-285750">
              <a:buFont typeface="Arial" panose="020B0604020202020204" pitchFamily="34" charset="0"/>
              <a:buChar char="•"/>
            </a:pPr>
            <a:r>
              <a:rPr lang="en-US" dirty="0">
                <a:solidFill>
                  <a:schemeClr val="bg1"/>
                </a:solidFill>
              </a:rPr>
              <a:t>Complete Power Quality portfolio</a:t>
            </a:r>
          </a:p>
          <a:p>
            <a:pPr marL="285750" indent="-285750">
              <a:buFont typeface="Arial" panose="020B0604020202020204" pitchFamily="34" charset="0"/>
              <a:buChar char="•"/>
            </a:pPr>
            <a:r>
              <a:rPr lang="en-US" dirty="0">
                <a:solidFill>
                  <a:schemeClr val="bg1"/>
                </a:solidFill>
              </a:rPr>
              <a:t>All key equipment in-house</a:t>
            </a:r>
          </a:p>
          <a:p>
            <a:pPr marL="285750" indent="-285750">
              <a:buFont typeface="Arial" panose="020B0604020202020204" pitchFamily="34" charset="0"/>
              <a:buChar char="•"/>
            </a:pPr>
            <a:r>
              <a:rPr lang="en-US" dirty="0">
                <a:solidFill>
                  <a:schemeClr val="bg1"/>
                </a:solidFill>
              </a:rPr>
              <a:t>Reliable supplier</a:t>
            </a:r>
          </a:p>
          <a:p>
            <a:endParaRPr lang="en-US" dirty="0"/>
          </a:p>
        </p:txBody>
      </p:sp>
    </p:spTree>
    <p:extLst>
      <p:ext uri="{BB962C8B-B14F-4D97-AF65-F5344CB8AC3E}">
        <p14:creationId xmlns:p14="http://schemas.microsoft.com/office/powerpoint/2010/main" val="1662262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A31C90-A046-409B-B30C-5B71332FB5DD}"/>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406139FB-F554-4831-9B4B-FB0CE0F1BFB3}"/>
              </a:ext>
            </a:extLst>
          </p:cNvPr>
          <p:cNvSpPr>
            <a:spLocks noGrp="1"/>
          </p:cNvSpPr>
          <p:nvPr>
            <p:ph type="sldNum" sz="quarter" idx="12"/>
          </p:nvPr>
        </p:nvSpPr>
        <p:spPr/>
        <p:txBody>
          <a:bodyPr/>
          <a:lstStyle/>
          <a:p>
            <a:fld id="{C24EC536-6FE3-4540-8D85-74C58F0BF697}" type="slidenum">
              <a:rPr lang="en-US" smtClean="0"/>
              <a:t>5</a:t>
            </a:fld>
            <a:endParaRPr lang="en-US" dirty="0"/>
          </a:p>
        </p:txBody>
      </p:sp>
      <p:sp>
        <p:nvSpPr>
          <p:cNvPr id="4" name="Text Placeholder 3">
            <a:extLst>
              <a:ext uri="{FF2B5EF4-FFF2-40B4-BE49-F238E27FC236}">
                <a16:creationId xmlns:a16="http://schemas.microsoft.com/office/drawing/2014/main" id="{A2C18273-7031-440F-972D-BC1DDF8C8F49}"/>
              </a:ext>
            </a:extLst>
          </p:cNvPr>
          <p:cNvSpPr>
            <a:spLocks noGrp="1"/>
          </p:cNvSpPr>
          <p:nvPr>
            <p:ph type="body" sz="quarter" idx="21"/>
          </p:nvPr>
        </p:nvSpPr>
        <p:spPr/>
        <p:txBody>
          <a:bodyPr/>
          <a:lstStyle/>
          <a:p>
            <a:r>
              <a:rPr lang="en-US" dirty="0"/>
              <a:t>Dynamic Shunt Compensation</a:t>
            </a:r>
          </a:p>
        </p:txBody>
      </p:sp>
      <p:sp>
        <p:nvSpPr>
          <p:cNvPr id="5" name="Text Placeholder 4">
            <a:extLst>
              <a:ext uri="{FF2B5EF4-FFF2-40B4-BE49-F238E27FC236}">
                <a16:creationId xmlns:a16="http://schemas.microsoft.com/office/drawing/2014/main" id="{7AF52654-CE49-4C42-8DDD-9AF3272EF503}"/>
              </a:ext>
            </a:extLst>
          </p:cNvPr>
          <p:cNvSpPr>
            <a:spLocks noGrp="1"/>
          </p:cNvSpPr>
          <p:nvPr>
            <p:ph type="body" sz="quarter" idx="23"/>
          </p:nvPr>
        </p:nvSpPr>
        <p:spPr/>
        <p:txBody>
          <a:bodyPr/>
          <a:lstStyle/>
          <a:p>
            <a:r>
              <a:rPr lang="en-US"/>
              <a:t>Series Compensation</a:t>
            </a:r>
          </a:p>
        </p:txBody>
      </p:sp>
      <p:sp>
        <p:nvSpPr>
          <p:cNvPr id="6" name="Text Placeholder 5">
            <a:extLst>
              <a:ext uri="{FF2B5EF4-FFF2-40B4-BE49-F238E27FC236}">
                <a16:creationId xmlns:a16="http://schemas.microsoft.com/office/drawing/2014/main" id="{82396A70-4131-4DF5-8E54-8FBA65F8B73E}"/>
              </a:ext>
            </a:extLst>
          </p:cNvPr>
          <p:cNvSpPr>
            <a:spLocks noGrp="1"/>
          </p:cNvSpPr>
          <p:nvPr>
            <p:ph type="body" sz="quarter" idx="25"/>
          </p:nvPr>
        </p:nvSpPr>
        <p:spPr/>
        <p:txBody>
          <a:bodyPr/>
          <a:lstStyle/>
          <a:p>
            <a:r>
              <a:rPr lang="en-US" dirty="0"/>
              <a:t>Static Frequency Conversion</a:t>
            </a:r>
          </a:p>
        </p:txBody>
      </p:sp>
      <p:sp>
        <p:nvSpPr>
          <p:cNvPr id="10" name="Picture Placeholder 9">
            <a:extLst>
              <a:ext uri="{FF2B5EF4-FFF2-40B4-BE49-F238E27FC236}">
                <a16:creationId xmlns:a16="http://schemas.microsoft.com/office/drawing/2014/main" id="{1E0E1AE3-69DC-4BB0-8B61-9230D3A3528A}"/>
              </a:ext>
            </a:extLst>
          </p:cNvPr>
          <p:cNvSpPr>
            <a:spLocks noGrp="1"/>
          </p:cNvSpPr>
          <p:nvPr>
            <p:ph type="pic" sz="quarter" idx="33"/>
          </p:nvPr>
        </p:nvSpPr>
        <p:spPr/>
      </p:sp>
      <p:sp>
        <p:nvSpPr>
          <p:cNvPr id="11" name="Picture Placeholder 10">
            <a:extLst>
              <a:ext uri="{FF2B5EF4-FFF2-40B4-BE49-F238E27FC236}">
                <a16:creationId xmlns:a16="http://schemas.microsoft.com/office/drawing/2014/main" id="{12D6DF74-62C8-403B-B17F-7CB782DE8F5B}"/>
              </a:ext>
            </a:extLst>
          </p:cNvPr>
          <p:cNvSpPr>
            <a:spLocks noGrp="1"/>
          </p:cNvSpPr>
          <p:nvPr>
            <p:ph type="pic" sz="quarter" idx="34"/>
          </p:nvPr>
        </p:nvSpPr>
        <p:spPr/>
      </p:sp>
      <p:sp>
        <p:nvSpPr>
          <p:cNvPr id="12" name="Picture Placeholder 11">
            <a:extLst>
              <a:ext uri="{FF2B5EF4-FFF2-40B4-BE49-F238E27FC236}">
                <a16:creationId xmlns:a16="http://schemas.microsoft.com/office/drawing/2014/main" id="{CF8408D5-7241-4D28-AF06-231E8E9E2A50}"/>
              </a:ext>
            </a:extLst>
          </p:cNvPr>
          <p:cNvSpPr>
            <a:spLocks noGrp="1"/>
          </p:cNvSpPr>
          <p:nvPr>
            <p:ph type="pic" sz="quarter" idx="35"/>
          </p:nvPr>
        </p:nvSpPr>
        <p:spPr/>
      </p:sp>
      <p:sp>
        <p:nvSpPr>
          <p:cNvPr id="14" name="Content Placeholder 8">
            <a:extLst>
              <a:ext uri="{FF2B5EF4-FFF2-40B4-BE49-F238E27FC236}">
                <a16:creationId xmlns:a16="http://schemas.microsoft.com/office/drawing/2014/main" id="{254D2B57-013D-4464-B5A0-CF96BA776652}"/>
              </a:ext>
            </a:extLst>
          </p:cNvPr>
          <p:cNvSpPr txBox="1">
            <a:spLocks/>
          </p:cNvSpPr>
          <p:nvPr/>
        </p:nvSpPr>
        <p:spPr bwMode="gray">
          <a:xfrm>
            <a:off x="1536692" y="1985456"/>
            <a:ext cx="2426434" cy="4587236"/>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
              </a:spcBef>
              <a:buFont typeface="Arial" panose="020B0604020202020204" pitchFamily="34" charset="0"/>
              <a:buNone/>
              <a:defRPr sz="1600" b="1" kern="1200">
                <a:solidFill>
                  <a:schemeClr val="accent4"/>
                </a:solidFill>
                <a:latin typeface="+mn-lt"/>
                <a:ea typeface="+mn-ea"/>
                <a:cs typeface="+mn-cs"/>
              </a:defRPr>
            </a:lvl1pPr>
            <a:lvl2pPr marL="0" indent="0" algn="l" defTabSz="914400" rtl="0" eaLnBrk="1" latinLnBrk="0" hangingPunct="1">
              <a:lnSpc>
                <a:spcPct val="100000"/>
              </a:lnSpc>
              <a:spcBef>
                <a:spcPts val="100"/>
              </a:spcBef>
              <a:buFont typeface="Arial" panose="020B0604020202020204" pitchFamily="34" charset="0"/>
              <a:buNone/>
              <a:defRPr sz="1600" b="1" kern="1200">
                <a:solidFill>
                  <a:schemeClr val="accent4"/>
                </a:solidFill>
                <a:latin typeface="+mn-lt"/>
                <a:ea typeface="+mn-ea"/>
                <a:cs typeface="+mn-cs"/>
              </a:defRPr>
            </a:lvl2pPr>
            <a:lvl3pPr marL="0" indent="0" algn="l" defTabSz="914400" rtl="0" eaLnBrk="1" latinLnBrk="0" hangingPunct="1">
              <a:lnSpc>
                <a:spcPct val="100000"/>
              </a:lnSpc>
              <a:spcBef>
                <a:spcPts val="100"/>
              </a:spcBef>
              <a:buFont typeface="Arial" panose="020B0604020202020204" pitchFamily="34" charset="0"/>
              <a:buNone/>
              <a:defRPr sz="1600" b="1" kern="1200">
                <a:solidFill>
                  <a:schemeClr val="accent4"/>
                </a:solidFill>
                <a:latin typeface="+mn-lt"/>
                <a:ea typeface="+mn-ea"/>
                <a:cs typeface="+mn-cs"/>
              </a:defRPr>
            </a:lvl3pPr>
            <a:lvl4pPr marL="0" indent="0" algn="l" defTabSz="914400" rtl="0" eaLnBrk="1" latinLnBrk="0" hangingPunct="1">
              <a:lnSpc>
                <a:spcPct val="100000"/>
              </a:lnSpc>
              <a:spcBef>
                <a:spcPts val="100"/>
              </a:spcBef>
              <a:spcAft>
                <a:spcPts val="0"/>
              </a:spcAft>
              <a:buFont typeface="Arial" panose="020B0604020202020204" pitchFamily="34" charset="0"/>
              <a:buNone/>
              <a:defRPr sz="1600" b="1" kern="1200">
                <a:solidFill>
                  <a:schemeClr val="accent4"/>
                </a:solidFill>
                <a:latin typeface="+mn-lt"/>
                <a:ea typeface="+mn-ea"/>
                <a:cs typeface="+mn-cs"/>
              </a:defRPr>
            </a:lvl4pPr>
            <a:lvl5pPr marL="0" indent="0" algn="l" defTabSz="914400" rtl="0" eaLnBrk="1" latinLnBrk="0" hangingPunct="1">
              <a:lnSpc>
                <a:spcPct val="100000"/>
              </a:lnSpc>
              <a:spcBef>
                <a:spcPts val="100"/>
              </a:spcBef>
              <a:buFont typeface="Arial" panose="020B0604020202020204" pitchFamily="34" charset="0"/>
              <a:buNone/>
              <a:defRPr sz="1600" b="1" kern="1200">
                <a:solidFill>
                  <a:schemeClr val="accent4"/>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9pPr>
          </a:lstStyle>
          <a:p>
            <a:r>
              <a:rPr lang="en-US" sz="1200" dirty="0">
                <a:solidFill>
                  <a:schemeClr val="tx2"/>
                </a:solidFill>
              </a:rPr>
              <a:t>SVC Classic</a:t>
            </a:r>
          </a:p>
          <a:p>
            <a:pPr marL="171450" indent="-171450">
              <a:spcBef>
                <a:spcPts val="0"/>
              </a:spcBef>
              <a:buFont typeface="Arial" panose="020B0604020202020204" pitchFamily="34" charset="0"/>
              <a:buChar char="‒"/>
            </a:pPr>
            <a:r>
              <a:rPr lang="en-US" sz="1050" b="0" dirty="0">
                <a:solidFill>
                  <a:srgbClr val="000000"/>
                </a:solidFill>
              </a:rPr>
              <a:t>Improved voltage control and power quality</a:t>
            </a:r>
          </a:p>
          <a:p>
            <a:pPr marL="171450" indent="-171450">
              <a:spcBef>
                <a:spcPts val="0"/>
              </a:spcBef>
              <a:buFont typeface="Arial" panose="020B0604020202020204" pitchFamily="34" charset="0"/>
              <a:buChar char="‒"/>
            </a:pPr>
            <a:r>
              <a:rPr lang="en-US" sz="1050" b="0" dirty="0">
                <a:solidFill>
                  <a:srgbClr val="000000"/>
                </a:solidFill>
              </a:rPr>
              <a:t>Load balancing</a:t>
            </a:r>
          </a:p>
          <a:p>
            <a:pPr marL="171450" indent="-171450">
              <a:spcBef>
                <a:spcPts val="0"/>
              </a:spcBef>
              <a:buFont typeface="Arial" panose="020B0604020202020204" pitchFamily="34" charset="0"/>
              <a:buChar char="‒"/>
            </a:pPr>
            <a:r>
              <a:rPr lang="en-US" sz="1050" b="0" dirty="0">
                <a:solidFill>
                  <a:srgbClr val="000000"/>
                </a:solidFill>
              </a:rPr>
              <a:t>Flicker mitigation</a:t>
            </a:r>
          </a:p>
          <a:p>
            <a:pPr marL="171450" indent="-171450">
              <a:spcBef>
                <a:spcPts val="0"/>
              </a:spcBef>
              <a:buFont typeface="Arial" panose="020B0604020202020204" pitchFamily="34" charset="0"/>
              <a:buChar char="‒"/>
            </a:pPr>
            <a:r>
              <a:rPr lang="en-US" sz="1050" b="0" dirty="0">
                <a:solidFill>
                  <a:srgbClr val="000000"/>
                </a:solidFill>
              </a:rPr>
              <a:t>Increased productivity</a:t>
            </a:r>
            <a:br>
              <a:rPr lang="en-US" sz="1050" dirty="0">
                <a:solidFill>
                  <a:srgbClr val="000000"/>
                </a:solidFill>
              </a:rPr>
            </a:br>
            <a:endParaRPr lang="en-US" sz="1050" dirty="0">
              <a:solidFill>
                <a:srgbClr val="000000"/>
              </a:solidFill>
            </a:endParaRPr>
          </a:p>
          <a:p>
            <a:r>
              <a:rPr lang="en-US" sz="1200" dirty="0">
                <a:solidFill>
                  <a:schemeClr val="tx2"/>
                </a:solidFill>
              </a:rPr>
              <a:t>STATCOM</a:t>
            </a:r>
            <a:endParaRPr lang="en-US" dirty="0">
              <a:solidFill>
                <a:schemeClr val="tx2"/>
              </a:solidFill>
            </a:endParaRPr>
          </a:p>
          <a:p>
            <a:pPr marL="171450" indent="-171450">
              <a:spcBef>
                <a:spcPts val="0"/>
              </a:spcBef>
              <a:buFont typeface="Arial" panose="020B0604020202020204" pitchFamily="34" charset="0"/>
              <a:buChar char="‒"/>
            </a:pPr>
            <a:r>
              <a:rPr lang="en-US" sz="1050" b="0" dirty="0">
                <a:solidFill>
                  <a:srgbClr val="000000"/>
                </a:solidFill>
              </a:rPr>
              <a:t>Similar benefits as for SVC Classic</a:t>
            </a:r>
          </a:p>
          <a:p>
            <a:pPr marL="171450" indent="-171450">
              <a:spcBef>
                <a:spcPts val="0"/>
              </a:spcBef>
              <a:buFont typeface="Arial" panose="020B0604020202020204" pitchFamily="34" charset="0"/>
              <a:buChar char="‒"/>
            </a:pPr>
            <a:r>
              <a:rPr lang="en-US" sz="1050" b="0" dirty="0">
                <a:solidFill>
                  <a:srgbClr val="000000"/>
                </a:solidFill>
              </a:rPr>
              <a:t>More robust in weak grids</a:t>
            </a:r>
          </a:p>
          <a:p>
            <a:pPr marL="171450" indent="-171450">
              <a:spcBef>
                <a:spcPts val="0"/>
              </a:spcBef>
              <a:buFont typeface="Arial" panose="020B0604020202020204" pitchFamily="34" charset="0"/>
              <a:buChar char="‒"/>
            </a:pPr>
            <a:r>
              <a:rPr lang="en-US" sz="1050" b="0" dirty="0">
                <a:solidFill>
                  <a:srgbClr val="000000"/>
                </a:solidFill>
              </a:rPr>
              <a:t>Higher performance flicker mitigation</a:t>
            </a:r>
          </a:p>
          <a:p>
            <a:pPr marL="171450" indent="-171450">
              <a:spcBef>
                <a:spcPts val="0"/>
              </a:spcBef>
              <a:buFont typeface="Arial" panose="020B0604020202020204" pitchFamily="34" charset="0"/>
              <a:buChar char="‒"/>
            </a:pPr>
            <a:r>
              <a:rPr lang="en-US" sz="1050" b="0" dirty="0">
                <a:solidFill>
                  <a:srgbClr val="000000"/>
                </a:solidFill>
              </a:rPr>
              <a:t>Reduced footprint</a:t>
            </a:r>
            <a:br>
              <a:rPr lang="en-US" sz="1050" b="0" dirty="0">
                <a:solidFill>
                  <a:srgbClr val="000000"/>
                </a:solidFill>
              </a:rPr>
            </a:br>
            <a:br>
              <a:rPr lang="en-US" sz="1050" b="0" dirty="0">
                <a:solidFill>
                  <a:srgbClr val="000000"/>
                </a:solidFill>
              </a:rPr>
            </a:br>
            <a:endParaRPr lang="en-US" sz="1050" b="0" dirty="0">
              <a:solidFill>
                <a:srgbClr val="000000"/>
              </a:solidFill>
            </a:endParaRPr>
          </a:p>
          <a:p>
            <a:pPr>
              <a:spcBef>
                <a:spcPts val="0"/>
              </a:spcBef>
            </a:pPr>
            <a:r>
              <a:rPr lang="en-US" sz="1200" dirty="0">
                <a:solidFill>
                  <a:schemeClr val="tx2"/>
                </a:solidFill>
              </a:rPr>
              <a:t>Synchronous Condenser</a:t>
            </a:r>
          </a:p>
          <a:p>
            <a:pPr marL="171450" indent="-171450">
              <a:spcBef>
                <a:spcPts val="0"/>
              </a:spcBef>
              <a:buFont typeface="Arial" panose="020B0604020202020204" pitchFamily="34" charset="0"/>
              <a:buChar char="‒"/>
            </a:pPr>
            <a:r>
              <a:rPr lang="en-US" sz="1050" b="0" dirty="0">
                <a:solidFill>
                  <a:srgbClr val="000000"/>
                </a:solidFill>
              </a:rPr>
              <a:t>Increase of short circuit power</a:t>
            </a:r>
          </a:p>
          <a:p>
            <a:pPr marL="171450" indent="-171450">
              <a:spcBef>
                <a:spcPts val="0"/>
              </a:spcBef>
              <a:buFont typeface="Arial" panose="020B0604020202020204" pitchFamily="34" charset="0"/>
              <a:buChar char="‒"/>
            </a:pPr>
            <a:r>
              <a:rPr lang="en-US" sz="1050" b="0" dirty="0">
                <a:solidFill>
                  <a:srgbClr val="000000"/>
                </a:solidFill>
              </a:rPr>
              <a:t>Increased network inertia</a:t>
            </a:r>
          </a:p>
          <a:p>
            <a:pPr marL="171450" indent="-171450">
              <a:spcBef>
                <a:spcPts val="0"/>
              </a:spcBef>
              <a:buFont typeface="Arial" panose="020B0604020202020204" pitchFamily="34" charset="0"/>
              <a:buChar char="‒"/>
            </a:pPr>
            <a:r>
              <a:rPr lang="en-US" sz="1050" b="0" dirty="0">
                <a:solidFill>
                  <a:srgbClr val="000000"/>
                </a:solidFill>
              </a:rPr>
              <a:t>Voltage fluctuation damping</a:t>
            </a:r>
            <a:br>
              <a:rPr lang="en-US" sz="1050" b="0" dirty="0">
                <a:solidFill>
                  <a:srgbClr val="000000"/>
                </a:solidFill>
              </a:rPr>
            </a:br>
            <a:r>
              <a:rPr lang="en-US" sz="1050" b="0" dirty="0">
                <a:solidFill>
                  <a:srgbClr val="000000"/>
                </a:solidFill>
              </a:rPr>
              <a:t>(+/- Mvar control)</a:t>
            </a:r>
            <a:br>
              <a:rPr lang="en-US" sz="1050" b="0" dirty="0">
                <a:solidFill>
                  <a:srgbClr val="000000"/>
                </a:solidFill>
              </a:rPr>
            </a:br>
            <a:endParaRPr lang="en-US" sz="1050" b="0" dirty="0">
              <a:solidFill>
                <a:srgbClr val="000000"/>
              </a:solidFill>
            </a:endParaRPr>
          </a:p>
          <a:p>
            <a:pPr marL="171450" indent="-171450">
              <a:spcBef>
                <a:spcPts val="0"/>
              </a:spcBef>
              <a:buFont typeface="Arial" panose="020B0604020202020204" pitchFamily="34" charset="0"/>
              <a:buChar char="‒"/>
            </a:pPr>
            <a:endParaRPr lang="en-US" sz="1050" b="0" dirty="0">
              <a:solidFill>
                <a:srgbClr val="000000"/>
              </a:solidFill>
            </a:endParaRPr>
          </a:p>
          <a:p>
            <a:r>
              <a:rPr lang="en-US" sz="1200" dirty="0">
                <a:solidFill>
                  <a:schemeClr val="tx2"/>
                </a:solidFill>
              </a:rPr>
              <a:t>E-STATCOM</a:t>
            </a:r>
          </a:p>
          <a:p>
            <a:pPr marL="171450" indent="-171450">
              <a:spcBef>
                <a:spcPts val="0"/>
              </a:spcBef>
              <a:buFont typeface="Arial" panose="020B0604020202020204" pitchFamily="34" charset="0"/>
              <a:buChar char="‒"/>
            </a:pPr>
            <a:r>
              <a:rPr lang="en-US" sz="1050" b="0" dirty="0">
                <a:solidFill>
                  <a:srgbClr val="000000"/>
                </a:solidFill>
              </a:rPr>
              <a:t>Similar benefits as for STATCOM</a:t>
            </a:r>
          </a:p>
          <a:p>
            <a:pPr marL="171450" indent="-171450">
              <a:spcBef>
                <a:spcPts val="0"/>
              </a:spcBef>
              <a:buFont typeface="Arial" panose="020B0604020202020204" pitchFamily="34" charset="0"/>
              <a:buChar char="‒"/>
            </a:pPr>
            <a:r>
              <a:rPr lang="en-US" sz="1050" b="0" dirty="0">
                <a:solidFill>
                  <a:srgbClr val="000000"/>
                </a:solidFill>
              </a:rPr>
              <a:t>Increased network inertia</a:t>
            </a:r>
          </a:p>
          <a:p>
            <a:pPr marL="171450" indent="-171450">
              <a:spcBef>
                <a:spcPts val="0"/>
              </a:spcBef>
              <a:buFont typeface="Arial" panose="020B0604020202020204" pitchFamily="34" charset="0"/>
              <a:buChar char="‒"/>
            </a:pPr>
            <a:r>
              <a:rPr lang="en-US" sz="1050" b="0" dirty="0">
                <a:solidFill>
                  <a:srgbClr val="000000"/>
                </a:solidFill>
              </a:rPr>
              <a:t>Increase of short circuit power</a:t>
            </a:r>
          </a:p>
          <a:p>
            <a:endParaRPr lang="en-US" dirty="0"/>
          </a:p>
        </p:txBody>
      </p:sp>
      <p:pic>
        <p:nvPicPr>
          <p:cNvPr id="15" name="Kuva 4">
            <a:extLst>
              <a:ext uri="{FF2B5EF4-FFF2-40B4-BE49-F238E27FC236}">
                <a16:creationId xmlns:a16="http://schemas.microsoft.com/office/drawing/2014/main" id="{E0FDF2DC-9358-4D70-9DDD-D819E0F67B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78" t="3692" r="12060" b="5229"/>
          <a:stretch/>
        </p:blipFill>
        <p:spPr>
          <a:xfrm>
            <a:off x="272229" y="4307764"/>
            <a:ext cx="1173703" cy="969163"/>
          </a:xfrm>
          <a:prstGeom prst="rect">
            <a:avLst/>
          </a:prstGeom>
        </p:spPr>
      </p:pic>
      <p:pic>
        <p:nvPicPr>
          <p:cNvPr id="16" name="Picture 4">
            <a:extLst>
              <a:ext uri="{FF2B5EF4-FFF2-40B4-BE49-F238E27FC236}">
                <a16:creationId xmlns:a16="http://schemas.microsoft.com/office/drawing/2014/main" id="{87259ACE-EAF9-4801-8935-E8823C25E9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84"/>
          <a:stretch/>
        </p:blipFill>
        <p:spPr bwMode="auto">
          <a:xfrm>
            <a:off x="274640" y="2009913"/>
            <a:ext cx="1188303" cy="950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8719E479-A965-4FCB-AC7B-238FCB3465A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1" t="299" r="13638" b="2553"/>
          <a:stretch/>
        </p:blipFill>
        <p:spPr bwMode="auto">
          <a:xfrm>
            <a:off x="270515" y="3158118"/>
            <a:ext cx="1169723" cy="9448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Content Placeholder 6">
            <a:extLst>
              <a:ext uri="{FF2B5EF4-FFF2-40B4-BE49-F238E27FC236}">
                <a16:creationId xmlns:a16="http://schemas.microsoft.com/office/drawing/2014/main" id="{E0CFB786-9B1C-4B94-AC53-B2D23DBEF3BF}"/>
              </a:ext>
            </a:extLst>
          </p:cNvPr>
          <p:cNvSpPr txBox="1">
            <a:spLocks/>
          </p:cNvSpPr>
          <p:nvPr/>
        </p:nvSpPr>
        <p:spPr bwMode="gray">
          <a:xfrm>
            <a:off x="5523618" y="1985456"/>
            <a:ext cx="2363564" cy="359493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
              </a:spcBef>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100000"/>
              </a:lnSpc>
              <a:spcBef>
                <a:spcPts val="100"/>
              </a:spcBef>
              <a:buFont typeface="Arial" panose="020B0604020202020204" pitchFamily="34" charset="0"/>
              <a:buNone/>
              <a:defRPr sz="1600" b="1" kern="1200">
                <a:solidFill>
                  <a:schemeClr val="tx1"/>
                </a:solidFill>
                <a:latin typeface="+mn-lt"/>
                <a:ea typeface="+mn-ea"/>
                <a:cs typeface="+mn-cs"/>
              </a:defRPr>
            </a:lvl2pPr>
            <a:lvl3pPr marL="0" indent="0" algn="l" defTabSz="914400" rtl="0" eaLnBrk="1" latinLnBrk="0" hangingPunct="1">
              <a:lnSpc>
                <a:spcPct val="100000"/>
              </a:lnSpc>
              <a:spcBef>
                <a:spcPts val="100"/>
              </a:spcBef>
              <a:buFont typeface="Arial" panose="020B0604020202020204" pitchFamily="34" charset="0"/>
              <a:buNone/>
              <a:defRPr sz="1600" b="1" kern="1200">
                <a:solidFill>
                  <a:schemeClr val="tx1"/>
                </a:solidFill>
                <a:latin typeface="+mn-lt"/>
                <a:ea typeface="+mn-ea"/>
                <a:cs typeface="+mn-cs"/>
              </a:defRPr>
            </a:lvl3pPr>
            <a:lvl4pPr marL="0" indent="0" algn="l" defTabSz="914400" rtl="0" eaLnBrk="1" latinLnBrk="0" hangingPunct="1">
              <a:lnSpc>
                <a:spcPct val="100000"/>
              </a:lnSpc>
              <a:spcBef>
                <a:spcPts val="100"/>
              </a:spcBef>
              <a:spcAft>
                <a:spcPts val="0"/>
              </a:spcAft>
              <a:buFont typeface="Arial" panose="020B0604020202020204" pitchFamily="34" charset="0"/>
              <a:buNone/>
              <a:defRPr sz="1600" b="1" kern="1200">
                <a:solidFill>
                  <a:schemeClr val="tx1"/>
                </a:solidFill>
                <a:latin typeface="+mn-lt"/>
                <a:ea typeface="+mn-ea"/>
                <a:cs typeface="+mn-cs"/>
              </a:defRPr>
            </a:lvl4pPr>
            <a:lvl5pPr marL="0" indent="0" algn="l" defTabSz="914400" rtl="0" eaLnBrk="1" latinLnBrk="0" hangingPunct="1">
              <a:lnSpc>
                <a:spcPct val="100000"/>
              </a:lnSpc>
              <a:spcBef>
                <a:spcPts val="100"/>
              </a:spcBef>
              <a:buFont typeface="Arial" panose="020B0604020202020204" pitchFamily="34" charset="0"/>
              <a:buNone/>
              <a:defRPr sz="1600" b="1"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9pPr>
          </a:lstStyle>
          <a:p>
            <a:r>
              <a:rPr lang="en-US" sz="1200" dirty="0">
                <a:solidFill>
                  <a:schemeClr val="tx2"/>
                </a:solidFill>
              </a:rPr>
              <a:t>Fixed Series Compensation</a:t>
            </a:r>
          </a:p>
          <a:p>
            <a:pPr marL="171450" indent="-171450">
              <a:spcBef>
                <a:spcPts val="0"/>
              </a:spcBef>
              <a:buFont typeface="Arial" panose="020B0604020202020204" pitchFamily="34" charset="0"/>
              <a:buChar char="‒"/>
            </a:pPr>
            <a:r>
              <a:rPr lang="en-US" sz="1050" b="0" dirty="0">
                <a:solidFill>
                  <a:srgbClr val="000000"/>
                </a:solidFill>
              </a:rPr>
              <a:t>Increased power transfer capability</a:t>
            </a:r>
          </a:p>
          <a:p>
            <a:pPr marL="171450" indent="-171450">
              <a:spcBef>
                <a:spcPts val="0"/>
              </a:spcBef>
              <a:buFont typeface="Arial" panose="020B0604020202020204" pitchFamily="34" charset="0"/>
              <a:buChar char="‒"/>
            </a:pPr>
            <a:r>
              <a:rPr lang="en-US" sz="1050" b="0" dirty="0">
                <a:solidFill>
                  <a:srgbClr val="000000"/>
                </a:solidFill>
              </a:rPr>
              <a:t>Improved voltage and transient stability</a:t>
            </a:r>
          </a:p>
          <a:p>
            <a:pPr marL="171450" indent="-171450">
              <a:spcBef>
                <a:spcPts val="0"/>
              </a:spcBef>
              <a:buFont typeface="Arial" panose="020B0604020202020204" pitchFamily="34" charset="0"/>
              <a:buChar char="‒"/>
            </a:pPr>
            <a:r>
              <a:rPr lang="en-US" sz="1050" b="0" dirty="0">
                <a:solidFill>
                  <a:srgbClr val="000000"/>
                </a:solidFill>
              </a:rPr>
              <a:t>Improved voltage profile along the line</a:t>
            </a:r>
            <a:br>
              <a:rPr lang="en-US" sz="1050" b="0" dirty="0">
                <a:solidFill>
                  <a:srgbClr val="000000"/>
                </a:solidFill>
              </a:rPr>
            </a:br>
            <a:endParaRPr lang="en-US" sz="1050" b="0" dirty="0">
              <a:solidFill>
                <a:srgbClr val="000000"/>
              </a:solidFill>
            </a:endParaRPr>
          </a:p>
          <a:p>
            <a:pPr>
              <a:spcBef>
                <a:spcPts val="0"/>
              </a:spcBef>
            </a:pPr>
            <a:r>
              <a:rPr lang="en-US" sz="1200" dirty="0">
                <a:solidFill>
                  <a:schemeClr val="tx2"/>
                </a:solidFill>
              </a:rPr>
              <a:t>Thyristor Controlled Series Compensation (TCSC)</a:t>
            </a:r>
          </a:p>
          <a:p>
            <a:pPr marL="171450" indent="-171450">
              <a:spcBef>
                <a:spcPts val="0"/>
              </a:spcBef>
              <a:buFont typeface="Arial" panose="020B0604020202020204" pitchFamily="34" charset="0"/>
              <a:buChar char="‒"/>
            </a:pPr>
            <a:r>
              <a:rPr lang="en-US" sz="1050" b="0" dirty="0">
                <a:solidFill>
                  <a:srgbClr val="000000"/>
                </a:solidFill>
              </a:rPr>
              <a:t>Power oscillation damping (POD)</a:t>
            </a:r>
          </a:p>
          <a:p>
            <a:pPr marL="171450" indent="-171450">
              <a:spcBef>
                <a:spcPts val="0"/>
              </a:spcBef>
              <a:buFont typeface="Arial" panose="020B0604020202020204" pitchFamily="34" charset="0"/>
              <a:buChar char="‒"/>
            </a:pPr>
            <a:r>
              <a:rPr lang="en-US" sz="1050" b="0" dirty="0">
                <a:solidFill>
                  <a:srgbClr val="000000"/>
                </a:solidFill>
              </a:rPr>
              <a:t>Inherent immunity against sub synchronous resonance (SSR)</a:t>
            </a:r>
          </a:p>
          <a:p>
            <a:pPr marL="171450" indent="-171450">
              <a:spcBef>
                <a:spcPts val="0"/>
              </a:spcBef>
              <a:buFont typeface="Arial" panose="020B0604020202020204" pitchFamily="34" charset="0"/>
              <a:buChar char="‒"/>
            </a:pPr>
            <a:r>
              <a:rPr lang="en-US" sz="1050" b="0" dirty="0">
                <a:solidFill>
                  <a:srgbClr val="000000"/>
                </a:solidFill>
              </a:rPr>
              <a:t>Dynamic power flow control</a:t>
            </a:r>
            <a:br>
              <a:rPr lang="en-US" sz="1050" b="0" dirty="0">
                <a:solidFill>
                  <a:srgbClr val="000000"/>
                </a:solidFill>
              </a:rPr>
            </a:br>
            <a:endParaRPr lang="en-US" sz="1050" dirty="0"/>
          </a:p>
          <a:p>
            <a:r>
              <a:rPr lang="en-US" sz="1200" dirty="0">
                <a:solidFill>
                  <a:schemeClr val="tx2"/>
                </a:solidFill>
              </a:rPr>
              <a:t>Series Reactors</a:t>
            </a:r>
          </a:p>
          <a:p>
            <a:pPr marL="171450" indent="-171450">
              <a:spcBef>
                <a:spcPts val="0"/>
              </a:spcBef>
              <a:buFont typeface="Arial" panose="020B0604020202020204" pitchFamily="34" charset="0"/>
              <a:buChar char="‒"/>
            </a:pPr>
            <a:r>
              <a:rPr lang="en-US" sz="1050" b="0" dirty="0">
                <a:solidFill>
                  <a:srgbClr val="000000"/>
                </a:solidFill>
              </a:rPr>
              <a:t>Short-circuit current limiter</a:t>
            </a:r>
          </a:p>
          <a:p>
            <a:pPr marL="171450" indent="-171450">
              <a:spcBef>
                <a:spcPts val="0"/>
              </a:spcBef>
              <a:buFont typeface="Arial" panose="020B0604020202020204" pitchFamily="34" charset="0"/>
              <a:buChar char="‒"/>
            </a:pPr>
            <a:r>
              <a:rPr lang="en-US" sz="1050" b="0" dirty="0">
                <a:solidFill>
                  <a:srgbClr val="000000"/>
                </a:solidFill>
              </a:rPr>
              <a:t>Power flow control</a:t>
            </a:r>
          </a:p>
          <a:p>
            <a:endParaRPr lang="en-US" dirty="0"/>
          </a:p>
          <a:p>
            <a:endParaRPr lang="en-US" dirty="0"/>
          </a:p>
        </p:txBody>
      </p:sp>
      <p:pic>
        <p:nvPicPr>
          <p:cNvPr id="19" name="Picture 18">
            <a:extLst>
              <a:ext uri="{FF2B5EF4-FFF2-40B4-BE49-F238E27FC236}">
                <a16:creationId xmlns:a16="http://schemas.microsoft.com/office/drawing/2014/main" id="{EA14DA8E-F443-4B62-98F3-71FB7F2C05E7}"/>
              </a:ext>
            </a:extLst>
          </p:cNvPr>
          <p:cNvPicPr>
            <a:picLocks noChangeAspect="1"/>
          </p:cNvPicPr>
          <p:nvPr/>
        </p:nvPicPr>
        <p:blipFill rotWithShape="1">
          <a:blip r:embed="rId6"/>
          <a:srcRect l="-253" t="12159" r="568" b="-819"/>
          <a:stretch/>
        </p:blipFill>
        <p:spPr>
          <a:xfrm>
            <a:off x="4243085" y="2018108"/>
            <a:ext cx="1180758" cy="967707"/>
          </a:xfrm>
          <a:prstGeom prst="rect">
            <a:avLst/>
          </a:prstGeom>
        </p:spPr>
      </p:pic>
      <p:pic>
        <p:nvPicPr>
          <p:cNvPr id="20" name="Picture 19">
            <a:extLst>
              <a:ext uri="{FF2B5EF4-FFF2-40B4-BE49-F238E27FC236}">
                <a16:creationId xmlns:a16="http://schemas.microsoft.com/office/drawing/2014/main" id="{7FE08348-0FA7-40CB-A523-A7E6A770B249}"/>
              </a:ext>
            </a:extLst>
          </p:cNvPr>
          <p:cNvPicPr>
            <a:picLocks noChangeAspect="1"/>
          </p:cNvPicPr>
          <p:nvPr/>
        </p:nvPicPr>
        <p:blipFill rotWithShape="1">
          <a:blip r:embed="rId7"/>
          <a:srcRect l="4494" t="1285" r="662" b="-330"/>
          <a:stretch/>
        </p:blipFill>
        <p:spPr>
          <a:xfrm>
            <a:off x="4243085" y="3182065"/>
            <a:ext cx="1180758" cy="944800"/>
          </a:xfrm>
          <a:prstGeom prst="rect">
            <a:avLst/>
          </a:prstGeom>
        </p:spPr>
      </p:pic>
      <p:pic>
        <p:nvPicPr>
          <p:cNvPr id="21" name="Picture 20">
            <a:extLst>
              <a:ext uri="{FF2B5EF4-FFF2-40B4-BE49-F238E27FC236}">
                <a16:creationId xmlns:a16="http://schemas.microsoft.com/office/drawing/2014/main" id="{A3E9BFF4-587B-4B72-A6F1-9407BFFE2646}"/>
              </a:ext>
            </a:extLst>
          </p:cNvPr>
          <p:cNvPicPr>
            <a:picLocks noChangeAspect="1"/>
          </p:cNvPicPr>
          <p:nvPr/>
        </p:nvPicPr>
        <p:blipFill rotWithShape="1">
          <a:blip r:embed="rId8"/>
          <a:srcRect l="49139" r="-1"/>
          <a:stretch/>
        </p:blipFill>
        <p:spPr>
          <a:xfrm>
            <a:off x="4243085" y="4311890"/>
            <a:ext cx="1193256" cy="965251"/>
          </a:xfrm>
          <a:prstGeom prst="rect">
            <a:avLst/>
          </a:prstGeom>
        </p:spPr>
      </p:pic>
      <p:sp>
        <p:nvSpPr>
          <p:cNvPr id="22" name="Content Placeholder 10">
            <a:extLst>
              <a:ext uri="{FF2B5EF4-FFF2-40B4-BE49-F238E27FC236}">
                <a16:creationId xmlns:a16="http://schemas.microsoft.com/office/drawing/2014/main" id="{074A1843-FEC8-42D3-96ED-CD238BDC964D}"/>
              </a:ext>
            </a:extLst>
          </p:cNvPr>
          <p:cNvSpPr txBox="1">
            <a:spLocks/>
          </p:cNvSpPr>
          <p:nvPr/>
        </p:nvSpPr>
        <p:spPr bwMode="gray">
          <a:xfrm>
            <a:off x="9542216" y="1986658"/>
            <a:ext cx="2350232" cy="3594931"/>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4pPr>
            <a:lvl5pPr marL="18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200" b="1" dirty="0">
                <a:solidFill>
                  <a:schemeClr val="tx2"/>
                </a:solidFill>
              </a:rPr>
              <a:t>Rail Static Frequency Converter (SFC)</a:t>
            </a:r>
          </a:p>
          <a:p>
            <a:pPr defTabSz="913760">
              <a:spcBef>
                <a:spcPts val="0"/>
              </a:spcBef>
              <a:defRPr/>
            </a:pPr>
            <a:r>
              <a:rPr lang="en-US" sz="1050" dirty="0">
                <a:solidFill>
                  <a:srgbClr val="000000"/>
                </a:solidFill>
              </a:rPr>
              <a:t>Active power in-feeding 3 phases-1 phase to 16,7/25Hz, 50/60 Hz </a:t>
            </a:r>
          </a:p>
          <a:p>
            <a:pPr marL="171450" indent="-171450" defTabSz="913760">
              <a:spcBef>
                <a:spcPts val="0"/>
              </a:spcBef>
              <a:buFont typeface="Arial" panose="020B0604020202020204" pitchFamily="34" charset="0"/>
              <a:buChar char="‒"/>
              <a:defRPr/>
            </a:pPr>
            <a:r>
              <a:rPr lang="en-US" sz="1050" dirty="0">
                <a:solidFill>
                  <a:srgbClr val="000000"/>
                </a:solidFill>
              </a:rPr>
              <a:t>Full decoupling of grids</a:t>
            </a:r>
          </a:p>
          <a:p>
            <a:pPr marL="171450" indent="-171450" defTabSz="913760">
              <a:spcBef>
                <a:spcPts val="0"/>
              </a:spcBef>
              <a:buFont typeface="Arial" panose="020B0604020202020204" pitchFamily="34" charset="0"/>
              <a:buChar char="‒"/>
              <a:defRPr/>
            </a:pPr>
            <a:r>
              <a:rPr lang="en-US" sz="1050" dirty="0">
                <a:solidFill>
                  <a:srgbClr val="000000"/>
                </a:solidFill>
              </a:rPr>
              <a:t>Independent, fast control of frequency, voltage, active and reactive power on both sides</a:t>
            </a:r>
          </a:p>
          <a:p>
            <a:pPr marL="171450" indent="-171450" defTabSz="913760">
              <a:spcBef>
                <a:spcPts val="0"/>
              </a:spcBef>
              <a:buFont typeface="Arial" panose="020B0604020202020204" pitchFamily="34" charset="0"/>
              <a:buChar char="‒"/>
              <a:defRPr/>
            </a:pPr>
            <a:r>
              <a:rPr lang="en-US" sz="1050" dirty="0">
                <a:solidFill>
                  <a:srgbClr val="000000"/>
                </a:solidFill>
              </a:rPr>
              <a:t>Connection to weak grids</a:t>
            </a:r>
            <a:endParaRPr lang="en-US" sz="1050" dirty="0"/>
          </a:p>
        </p:txBody>
      </p:sp>
      <p:pic>
        <p:nvPicPr>
          <p:cNvPr id="23" name="Picture 22">
            <a:extLst>
              <a:ext uri="{FF2B5EF4-FFF2-40B4-BE49-F238E27FC236}">
                <a16:creationId xmlns:a16="http://schemas.microsoft.com/office/drawing/2014/main" id="{9979BB89-21AE-41B0-9A45-E27791ACC141}"/>
              </a:ext>
            </a:extLst>
          </p:cNvPr>
          <p:cNvPicPr>
            <a:picLocks noChangeAspect="1"/>
          </p:cNvPicPr>
          <p:nvPr/>
        </p:nvPicPr>
        <p:blipFill rotWithShape="1">
          <a:blip r:embed="rId9"/>
          <a:srcRect l="2577" t="2316" r="2974" b="2"/>
          <a:stretch/>
        </p:blipFill>
        <p:spPr>
          <a:xfrm>
            <a:off x="8249249" y="2023793"/>
            <a:ext cx="1193097" cy="975422"/>
          </a:xfrm>
          <a:prstGeom prst="rect">
            <a:avLst/>
          </a:prstGeom>
        </p:spPr>
      </p:pic>
      <p:sp>
        <p:nvSpPr>
          <p:cNvPr id="25" name="Title 5">
            <a:extLst>
              <a:ext uri="{FF2B5EF4-FFF2-40B4-BE49-F238E27FC236}">
                <a16:creationId xmlns:a16="http://schemas.microsoft.com/office/drawing/2014/main" id="{C668BF5D-2650-48DD-B6C9-AC245CE34A4F}"/>
              </a:ext>
            </a:extLst>
          </p:cNvPr>
          <p:cNvSpPr txBox="1">
            <a:spLocks/>
          </p:cNvSpPr>
          <p:nvPr/>
        </p:nvSpPr>
        <p:spPr>
          <a:xfrm>
            <a:off x="263524" y="187199"/>
            <a:ext cx="8856000" cy="435600"/>
          </a:xfrm>
          <a:prstGeom prst="rect">
            <a:avLst/>
          </a:prstGeom>
        </p:spPr>
        <p:txBody>
          <a:bodyPr vert="horz" lIns="0" tIns="0" rIns="0" bIns="0" rtlCol="0" anchor="ctr">
            <a:noAutofit/>
          </a:bodyPr>
          <a:lstStyle>
            <a:lvl1pPr algn="l" defTabSz="914400" rtl="0" eaLnBrk="1" latinLnBrk="0" hangingPunct="1">
              <a:lnSpc>
                <a:spcPct val="95000"/>
              </a:lnSpc>
              <a:spcBef>
                <a:spcPct val="0"/>
              </a:spcBef>
              <a:buNone/>
              <a:defRPr sz="2400" b="1" kern="1200">
                <a:solidFill>
                  <a:schemeClr val="tx1"/>
                </a:solidFill>
                <a:latin typeface="+mj-lt"/>
                <a:ea typeface="+mj-ea"/>
                <a:cs typeface="+mj-cs"/>
              </a:defRPr>
            </a:lvl1pPr>
          </a:lstStyle>
          <a:p>
            <a:r>
              <a:rPr lang="en-US" dirty="0"/>
              <a:t>Power Quality – FACTS</a:t>
            </a:r>
            <a:br>
              <a:rPr lang="sv-SE" dirty="0"/>
            </a:br>
            <a:r>
              <a:rPr lang="en-US" sz="1600" b="0" dirty="0"/>
              <a:t>Portfolio</a:t>
            </a:r>
          </a:p>
        </p:txBody>
      </p:sp>
      <p:pic>
        <p:nvPicPr>
          <p:cNvPr id="26" name="Kuva 4">
            <a:extLst>
              <a:ext uri="{FF2B5EF4-FFF2-40B4-BE49-F238E27FC236}">
                <a16:creationId xmlns:a16="http://schemas.microsoft.com/office/drawing/2014/main" id="{13424B01-59BD-49AC-98F0-226E8F2007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78" t="3692" r="12060" b="5229"/>
          <a:stretch/>
        </p:blipFill>
        <p:spPr>
          <a:xfrm>
            <a:off x="267873" y="5479078"/>
            <a:ext cx="1173703" cy="969163"/>
          </a:xfrm>
          <a:prstGeom prst="rect">
            <a:avLst/>
          </a:prstGeom>
        </p:spPr>
      </p:pic>
      <p:pic>
        <p:nvPicPr>
          <p:cNvPr id="27" name="Picture 26" descr="Diagram, engineering drawing&#10;&#10;Description automatically generated">
            <a:extLst>
              <a:ext uri="{FF2B5EF4-FFF2-40B4-BE49-F238E27FC236}">
                <a16:creationId xmlns:a16="http://schemas.microsoft.com/office/drawing/2014/main" id="{5E5AF4CD-CD53-46B2-85EF-568AD36D0082}"/>
              </a:ext>
            </a:extLst>
          </p:cNvPr>
          <p:cNvPicPr>
            <a:picLocks noChangeAspect="1"/>
          </p:cNvPicPr>
          <p:nvPr/>
        </p:nvPicPr>
        <p:blipFill rotWithShape="1">
          <a:blip r:embed="rId10">
            <a:extLst>
              <a:ext uri="{28A0092B-C50C-407E-A947-70E740481C1C}">
                <a14:useLocalDpi xmlns:a14="http://schemas.microsoft.com/office/drawing/2010/main" val="0"/>
              </a:ext>
            </a:extLst>
          </a:blip>
          <a:srcRect l="7647" r="11654" b="2593"/>
          <a:stretch/>
        </p:blipFill>
        <p:spPr>
          <a:xfrm>
            <a:off x="270515" y="5484517"/>
            <a:ext cx="1169723" cy="963724"/>
          </a:xfrm>
          <a:prstGeom prst="rect">
            <a:avLst/>
          </a:prstGeom>
          <a:ln w="3175">
            <a:solidFill>
              <a:schemeClr val="tx1"/>
            </a:solidFill>
          </a:ln>
        </p:spPr>
      </p:pic>
    </p:spTree>
    <p:extLst>
      <p:ext uri="{BB962C8B-B14F-4D97-AF65-F5344CB8AC3E}">
        <p14:creationId xmlns:p14="http://schemas.microsoft.com/office/powerpoint/2010/main" val="2845639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91EADB-DBA4-4846-9E8D-480CFF9ED95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505B9BB-635A-4F5E-B1EA-65ECC0E2FB7D}"/>
              </a:ext>
            </a:extLst>
          </p:cNvPr>
          <p:cNvSpPr>
            <a:spLocks noGrp="1"/>
          </p:cNvSpPr>
          <p:nvPr>
            <p:ph type="sldNum" sz="quarter" idx="12"/>
          </p:nvPr>
        </p:nvSpPr>
        <p:spPr/>
        <p:txBody>
          <a:bodyPr/>
          <a:lstStyle/>
          <a:p>
            <a:fld id="{C24EC536-6FE3-4540-8D85-74C58F0BF697}" type="slidenum">
              <a:rPr lang="en-US" smtClean="0"/>
              <a:t>6</a:t>
            </a:fld>
            <a:endParaRPr lang="en-US" dirty="0"/>
          </a:p>
        </p:txBody>
      </p:sp>
      <p:grpSp>
        <p:nvGrpSpPr>
          <p:cNvPr id="5" name="Group 4">
            <a:extLst>
              <a:ext uri="{FF2B5EF4-FFF2-40B4-BE49-F238E27FC236}">
                <a16:creationId xmlns:a16="http://schemas.microsoft.com/office/drawing/2014/main" id="{B5B959E4-5A43-4AF8-A7C4-BF53BEF3CA59}"/>
              </a:ext>
            </a:extLst>
          </p:cNvPr>
          <p:cNvGrpSpPr/>
          <p:nvPr/>
        </p:nvGrpSpPr>
        <p:grpSpPr>
          <a:xfrm rot="16200000">
            <a:off x="7419688" y="4647462"/>
            <a:ext cx="260884" cy="323958"/>
            <a:chOff x="1760804" y="2347972"/>
            <a:chExt cx="260918" cy="324000"/>
          </a:xfrm>
        </p:grpSpPr>
        <p:grpSp>
          <p:nvGrpSpPr>
            <p:cNvPr id="6" name="Group 5">
              <a:extLst>
                <a:ext uri="{FF2B5EF4-FFF2-40B4-BE49-F238E27FC236}">
                  <a16:creationId xmlns:a16="http://schemas.microsoft.com/office/drawing/2014/main" id="{72E19C14-675F-4594-9D9D-7D368B3080D4}"/>
                </a:ext>
              </a:extLst>
            </p:cNvPr>
            <p:cNvGrpSpPr/>
            <p:nvPr/>
          </p:nvGrpSpPr>
          <p:grpSpPr>
            <a:xfrm>
              <a:off x="1800353" y="2391091"/>
              <a:ext cx="181819" cy="236540"/>
              <a:chOff x="1800494" y="2391091"/>
              <a:chExt cx="181819" cy="236540"/>
            </a:xfrm>
          </p:grpSpPr>
          <p:sp>
            <p:nvSpPr>
              <p:cNvPr id="15" name="Oval 14">
                <a:extLst>
                  <a:ext uri="{FF2B5EF4-FFF2-40B4-BE49-F238E27FC236}">
                    <a16:creationId xmlns:a16="http://schemas.microsoft.com/office/drawing/2014/main" id="{5B2E39AF-A390-4564-8C9F-AB5F8A77D15D}"/>
                  </a:ext>
                </a:extLst>
              </p:cNvPr>
              <p:cNvSpPr/>
              <p:nvPr/>
            </p:nvSpPr>
            <p:spPr bwMode="gray">
              <a:xfrm>
                <a:off x="1800494" y="251963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Oval 15">
                <a:extLst>
                  <a:ext uri="{FF2B5EF4-FFF2-40B4-BE49-F238E27FC236}">
                    <a16:creationId xmlns:a16="http://schemas.microsoft.com/office/drawing/2014/main" id="{6CEBD9DB-DC09-484F-91CF-11C7E6D7DC4F}"/>
                  </a:ext>
                </a:extLst>
              </p:cNvPr>
              <p:cNvSpPr/>
              <p:nvPr/>
            </p:nvSpPr>
            <p:spPr bwMode="gray">
              <a:xfrm>
                <a:off x="1800494" y="239109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Oval 16">
                <a:extLst>
                  <a:ext uri="{FF2B5EF4-FFF2-40B4-BE49-F238E27FC236}">
                    <a16:creationId xmlns:a16="http://schemas.microsoft.com/office/drawing/2014/main" id="{59BC0D34-9137-4CED-A7AE-D1F64B2AF3EA}"/>
                  </a:ext>
                </a:extLst>
              </p:cNvPr>
              <p:cNvSpPr/>
              <p:nvPr/>
            </p:nvSpPr>
            <p:spPr bwMode="gray">
              <a:xfrm>
                <a:off x="1874313" y="251963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Oval 17">
                <a:extLst>
                  <a:ext uri="{FF2B5EF4-FFF2-40B4-BE49-F238E27FC236}">
                    <a16:creationId xmlns:a16="http://schemas.microsoft.com/office/drawing/2014/main" id="{B2FFDA9B-4D03-4CC5-9A68-9C348B1D6459}"/>
                  </a:ext>
                </a:extLst>
              </p:cNvPr>
              <p:cNvSpPr/>
              <p:nvPr/>
            </p:nvSpPr>
            <p:spPr bwMode="gray">
              <a:xfrm>
                <a:off x="1874313" y="239109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7" name="Group 6">
              <a:extLst>
                <a:ext uri="{FF2B5EF4-FFF2-40B4-BE49-F238E27FC236}">
                  <a16:creationId xmlns:a16="http://schemas.microsoft.com/office/drawing/2014/main" id="{0F7B3B3E-9AB6-44FE-A178-4524C4DBC0F6}"/>
                </a:ext>
              </a:extLst>
            </p:cNvPr>
            <p:cNvGrpSpPr/>
            <p:nvPr/>
          </p:nvGrpSpPr>
          <p:grpSpPr>
            <a:xfrm>
              <a:off x="1760804" y="2347972"/>
              <a:ext cx="37024" cy="324000"/>
              <a:chOff x="1760804" y="2347972"/>
              <a:chExt cx="37024" cy="324000"/>
            </a:xfrm>
          </p:grpSpPr>
          <p:cxnSp>
            <p:nvCxnSpPr>
              <p:cNvPr id="12" name="Straight Connector 11">
                <a:extLst>
                  <a:ext uri="{FF2B5EF4-FFF2-40B4-BE49-F238E27FC236}">
                    <a16:creationId xmlns:a16="http://schemas.microsoft.com/office/drawing/2014/main" id="{4EC59807-CAB3-4117-8507-D7D2E5942172}"/>
                  </a:ext>
                </a:extLst>
              </p:cNvPr>
              <p:cNvCxnSpPr>
                <a:cxnSpLocks/>
              </p:cNvCxnSpPr>
              <p:nvPr/>
            </p:nvCxnSpPr>
            <p:spPr bwMode="gray">
              <a:xfrm>
                <a:off x="1760804" y="234797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94AC99-937C-4634-9256-53D2FEBF85F6}"/>
                  </a:ext>
                </a:extLst>
              </p:cNvPr>
              <p:cNvCxnSpPr/>
              <p:nvPr/>
            </p:nvCxnSpPr>
            <p:spPr bwMode="gray">
              <a:xfrm>
                <a:off x="1761828" y="2445096"/>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4AE523-F6AE-4E9B-A13D-32A730894FB9}"/>
                  </a:ext>
                </a:extLst>
              </p:cNvPr>
              <p:cNvCxnSpPr/>
              <p:nvPr/>
            </p:nvCxnSpPr>
            <p:spPr bwMode="gray">
              <a:xfrm>
                <a:off x="1761828" y="2574848"/>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5F4DC1D6-B058-4CD8-91A4-1D17BE31FB52}"/>
                </a:ext>
              </a:extLst>
            </p:cNvPr>
            <p:cNvGrpSpPr/>
            <p:nvPr/>
          </p:nvGrpSpPr>
          <p:grpSpPr>
            <a:xfrm rot="10800000">
              <a:off x="1984698" y="2347972"/>
              <a:ext cx="37024" cy="324000"/>
              <a:chOff x="1760804" y="2347972"/>
              <a:chExt cx="37024" cy="324000"/>
            </a:xfrm>
          </p:grpSpPr>
          <p:cxnSp>
            <p:nvCxnSpPr>
              <p:cNvPr id="9" name="Straight Connector 8">
                <a:extLst>
                  <a:ext uri="{FF2B5EF4-FFF2-40B4-BE49-F238E27FC236}">
                    <a16:creationId xmlns:a16="http://schemas.microsoft.com/office/drawing/2014/main" id="{B24E9285-61D5-4ED6-8A82-2B783DB360A7}"/>
                  </a:ext>
                </a:extLst>
              </p:cNvPr>
              <p:cNvCxnSpPr>
                <a:cxnSpLocks/>
              </p:cNvCxnSpPr>
              <p:nvPr/>
            </p:nvCxnSpPr>
            <p:spPr bwMode="gray">
              <a:xfrm>
                <a:off x="1760804" y="234797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3E0D622-B3BA-4A41-857E-E3E19A1D83D7}"/>
                  </a:ext>
                </a:extLst>
              </p:cNvPr>
              <p:cNvCxnSpPr/>
              <p:nvPr/>
            </p:nvCxnSpPr>
            <p:spPr bwMode="gray">
              <a:xfrm>
                <a:off x="1761828" y="2445096"/>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88A57B7-6220-455F-8387-FE052F0BAA93}"/>
                  </a:ext>
                </a:extLst>
              </p:cNvPr>
              <p:cNvCxnSpPr/>
              <p:nvPr/>
            </p:nvCxnSpPr>
            <p:spPr bwMode="gray">
              <a:xfrm>
                <a:off x="1761828" y="2574848"/>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C42022B9-9081-4FEB-BDF4-BC4F9A43DA81}"/>
              </a:ext>
            </a:extLst>
          </p:cNvPr>
          <p:cNvGrpSpPr/>
          <p:nvPr/>
        </p:nvGrpSpPr>
        <p:grpSpPr>
          <a:xfrm>
            <a:off x="8628245" y="4390045"/>
            <a:ext cx="2776395" cy="502405"/>
            <a:chOff x="8628573" y="4672219"/>
            <a:chExt cx="2776757" cy="502470"/>
          </a:xfrm>
        </p:grpSpPr>
        <p:pic>
          <p:nvPicPr>
            <p:cNvPr id="20" name="Graphic 19">
              <a:extLst>
                <a:ext uri="{FF2B5EF4-FFF2-40B4-BE49-F238E27FC236}">
                  <a16:creationId xmlns:a16="http://schemas.microsoft.com/office/drawing/2014/main" id="{E3453F5D-41BE-4326-B99A-C09CAE9F1A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79934" y="4703969"/>
              <a:ext cx="228600" cy="228600"/>
            </a:xfrm>
            <a:prstGeom prst="rect">
              <a:avLst/>
            </a:prstGeom>
          </p:spPr>
        </p:pic>
        <p:pic>
          <p:nvPicPr>
            <p:cNvPr id="21" name="Graphic 20">
              <a:extLst>
                <a:ext uri="{FF2B5EF4-FFF2-40B4-BE49-F238E27FC236}">
                  <a16:creationId xmlns:a16="http://schemas.microsoft.com/office/drawing/2014/main" id="{79339682-68E8-48FE-B322-28BE394803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71600" y="4703969"/>
              <a:ext cx="228600" cy="228600"/>
            </a:xfrm>
            <a:prstGeom prst="rect">
              <a:avLst/>
            </a:prstGeom>
          </p:spPr>
        </p:pic>
        <p:pic>
          <p:nvPicPr>
            <p:cNvPr id="22" name="Graphic 21">
              <a:extLst>
                <a:ext uri="{FF2B5EF4-FFF2-40B4-BE49-F238E27FC236}">
                  <a16:creationId xmlns:a16="http://schemas.microsoft.com/office/drawing/2014/main" id="{F7B1DC30-AE07-4171-93EA-567D01AC95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34101" y="4703969"/>
              <a:ext cx="228600" cy="228600"/>
            </a:xfrm>
            <a:prstGeom prst="rect">
              <a:avLst/>
            </a:prstGeom>
          </p:spPr>
        </p:pic>
        <p:pic>
          <p:nvPicPr>
            <p:cNvPr id="23" name="Graphic 22">
              <a:extLst>
                <a:ext uri="{FF2B5EF4-FFF2-40B4-BE49-F238E27FC236}">
                  <a16:creationId xmlns:a16="http://schemas.microsoft.com/office/drawing/2014/main" id="{BCE208A2-147C-47CC-9615-105F8A14D7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25767" y="4703969"/>
              <a:ext cx="228600" cy="228600"/>
            </a:xfrm>
            <a:prstGeom prst="rect">
              <a:avLst/>
            </a:prstGeom>
          </p:spPr>
        </p:pic>
        <p:pic>
          <p:nvPicPr>
            <p:cNvPr id="24" name="Graphic 23">
              <a:extLst>
                <a:ext uri="{FF2B5EF4-FFF2-40B4-BE49-F238E27FC236}">
                  <a16:creationId xmlns:a16="http://schemas.microsoft.com/office/drawing/2014/main" id="{CC7FF779-E768-4EF7-A9CC-369EE4B2658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88268" y="4703969"/>
              <a:ext cx="228600" cy="228600"/>
            </a:xfrm>
            <a:prstGeom prst="rect">
              <a:avLst/>
            </a:prstGeom>
          </p:spPr>
        </p:pic>
        <p:pic>
          <p:nvPicPr>
            <p:cNvPr id="25" name="Graphic 24">
              <a:extLst>
                <a:ext uri="{FF2B5EF4-FFF2-40B4-BE49-F238E27FC236}">
                  <a16:creationId xmlns:a16="http://schemas.microsoft.com/office/drawing/2014/main" id="{A3EE7D2C-18EE-4AF9-BC07-6913D9593CF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17430" y="4672219"/>
              <a:ext cx="228600" cy="228600"/>
            </a:xfrm>
            <a:prstGeom prst="rect">
              <a:avLst/>
            </a:prstGeom>
          </p:spPr>
        </p:pic>
        <p:sp>
          <p:nvSpPr>
            <p:cNvPr id="26" name="Content Placeholder 3">
              <a:extLst>
                <a:ext uri="{FF2B5EF4-FFF2-40B4-BE49-F238E27FC236}">
                  <a16:creationId xmlns:a16="http://schemas.microsoft.com/office/drawing/2014/main" id="{C5C2A31B-6440-4BE5-AD24-4B8EE6CCCC6B}"/>
                </a:ext>
              </a:extLst>
            </p:cNvPr>
            <p:cNvSpPr txBox="1">
              <a:spLocks/>
            </p:cNvSpPr>
            <p:nvPr/>
          </p:nvSpPr>
          <p:spPr bwMode="gray">
            <a:xfrm>
              <a:off x="10858130" y="4946091"/>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Surge arrester</a:t>
              </a:r>
              <a:br>
                <a:rPr lang="en-US" sz="600">
                  <a:latin typeface="ABBvoice" charset="0"/>
                  <a:ea typeface="ABBvoice" charset="0"/>
                  <a:cs typeface="ABBvoice" charset="0"/>
                </a:rPr>
              </a:br>
              <a:r>
                <a:rPr lang="en-US" sz="600">
                  <a:latin typeface="ABBvoice" charset="0"/>
                  <a:ea typeface="ABBvoice" charset="0"/>
                  <a:cs typeface="ABBvoice" charset="0"/>
                </a:rPr>
                <a:t>and relay</a:t>
              </a:r>
            </a:p>
          </p:txBody>
        </p:sp>
        <p:sp>
          <p:nvSpPr>
            <p:cNvPr id="27" name="Content Placeholder 3">
              <a:extLst>
                <a:ext uri="{FF2B5EF4-FFF2-40B4-BE49-F238E27FC236}">
                  <a16:creationId xmlns:a16="http://schemas.microsoft.com/office/drawing/2014/main" id="{450D8047-0E29-4B22-B350-83A47E24E04F}"/>
                </a:ext>
              </a:extLst>
            </p:cNvPr>
            <p:cNvSpPr txBox="1">
              <a:spLocks/>
            </p:cNvSpPr>
            <p:nvPr/>
          </p:nvSpPr>
          <p:spPr bwMode="gray">
            <a:xfrm>
              <a:off x="10412217" y="4946091"/>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Shunt </a:t>
              </a:r>
              <a:br>
                <a:rPr lang="en-US" sz="600">
                  <a:latin typeface="ABBvoice" charset="0"/>
                  <a:ea typeface="ABBvoice" charset="0"/>
                  <a:cs typeface="ABBvoice" charset="0"/>
                </a:rPr>
              </a:br>
              <a:r>
                <a:rPr lang="en-US" sz="600">
                  <a:latin typeface="ABBvoice" charset="0"/>
                  <a:ea typeface="ABBvoice" charset="0"/>
                  <a:cs typeface="ABBvoice" charset="0"/>
                </a:rPr>
                <a:t>reactor</a:t>
              </a:r>
            </a:p>
          </p:txBody>
        </p:sp>
        <p:sp>
          <p:nvSpPr>
            <p:cNvPr id="28" name="Content Placeholder 3">
              <a:extLst>
                <a:ext uri="{FF2B5EF4-FFF2-40B4-BE49-F238E27FC236}">
                  <a16:creationId xmlns:a16="http://schemas.microsoft.com/office/drawing/2014/main" id="{8E475E98-82F3-4CC5-88EC-A6B52714DB7B}"/>
                </a:ext>
              </a:extLst>
            </p:cNvPr>
            <p:cNvSpPr txBox="1">
              <a:spLocks/>
            </p:cNvSpPr>
            <p:nvPr/>
          </p:nvSpPr>
          <p:spPr bwMode="gray">
            <a:xfrm>
              <a:off x="9966306" y="4946091"/>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Passive </a:t>
              </a:r>
              <a:br>
                <a:rPr lang="en-US" sz="600">
                  <a:latin typeface="ABBvoice" charset="0"/>
                  <a:ea typeface="ABBvoice" charset="0"/>
                  <a:cs typeface="ABBvoice" charset="0"/>
                </a:rPr>
              </a:br>
              <a:r>
                <a:rPr lang="en-US" sz="600">
                  <a:latin typeface="ABBvoice" charset="0"/>
                  <a:ea typeface="ABBvoice" charset="0"/>
                  <a:cs typeface="ABBvoice" charset="0"/>
                </a:rPr>
                <a:t>filter</a:t>
              </a:r>
            </a:p>
          </p:txBody>
        </p:sp>
        <p:sp>
          <p:nvSpPr>
            <p:cNvPr id="29" name="Content Placeholder 3">
              <a:extLst>
                <a:ext uri="{FF2B5EF4-FFF2-40B4-BE49-F238E27FC236}">
                  <a16:creationId xmlns:a16="http://schemas.microsoft.com/office/drawing/2014/main" id="{E9E69AB5-6DB1-490F-BFC7-851DE92BFA93}"/>
                </a:ext>
              </a:extLst>
            </p:cNvPr>
            <p:cNvSpPr txBox="1">
              <a:spLocks/>
            </p:cNvSpPr>
            <p:nvPr/>
          </p:nvSpPr>
          <p:spPr bwMode="gray">
            <a:xfrm>
              <a:off x="9520395" y="4946091"/>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 Active filter/ Shunt capacitor</a:t>
              </a:r>
            </a:p>
          </p:txBody>
        </p:sp>
        <p:sp>
          <p:nvSpPr>
            <p:cNvPr id="30" name="Content Placeholder 3">
              <a:extLst>
                <a:ext uri="{FF2B5EF4-FFF2-40B4-BE49-F238E27FC236}">
                  <a16:creationId xmlns:a16="http://schemas.microsoft.com/office/drawing/2014/main" id="{B0814623-D2E1-4548-9524-20FAEA1E3D0C}"/>
                </a:ext>
              </a:extLst>
            </p:cNvPr>
            <p:cNvSpPr txBox="1">
              <a:spLocks/>
            </p:cNvSpPr>
            <p:nvPr/>
          </p:nvSpPr>
          <p:spPr bwMode="gray">
            <a:xfrm>
              <a:off x="9074484" y="4946091"/>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ea typeface="ABBvoice" charset="0"/>
                  <a:cs typeface="ABBvoice" charset="0"/>
                </a:rPr>
                <a:t>STATCOM/</a:t>
              </a:r>
              <a:br>
                <a:rPr lang="en-US" sz="600">
                  <a:ea typeface="ABBvoice" charset="0"/>
                  <a:cs typeface="ABBvoice" charset="0"/>
                </a:rPr>
              </a:br>
              <a:r>
                <a:rPr lang="en-US" sz="600">
                  <a:ea typeface="ABBvoice" charset="0"/>
                  <a:cs typeface="ABBvoice" charset="0"/>
                </a:rPr>
                <a:t>SVC</a:t>
              </a:r>
              <a:r>
                <a:rPr lang="en-US" sz="600">
                  <a:cs typeface="Arial" pitchFamily="34" charset="0"/>
                </a:rPr>
                <a:t> </a:t>
              </a:r>
              <a:endParaRPr lang="en-US" sz="600"/>
            </a:p>
          </p:txBody>
        </p:sp>
        <p:sp>
          <p:nvSpPr>
            <p:cNvPr id="31" name="Content Placeholder 3">
              <a:extLst>
                <a:ext uri="{FF2B5EF4-FFF2-40B4-BE49-F238E27FC236}">
                  <a16:creationId xmlns:a16="http://schemas.microsoft.com/office/drawing/2014/main" id="{CC306D5F-4F14-4C27-BF42-10A4BE7F9122}"/>
                </a:ext>
              </a:extLst>
            </p:cNvPr>
            <p:cNvSpPr txBox="1">
              <a:spLocks/>
            </p:cNvSpPr>
            <p:nvPr/>
          </p:nvSpPr>
          <p:spPr bwMode="gray">
            <a:xfrm>
              <a:off x="8628573" y="4946091"/>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BESS or </a:t>
              </a:r>
              <a:br>
                <a:rPr lang="en-US" sz="600">
                  <a:latin typeface="ABBvoice" charset="0"/>
                  <a:ea typeface="ABBvoice" charset="0"/>
                  <a:cs typeface="ABBvoice" charset="0"/>
                </a:rPr>
              </a:br>
              <a:r>
                <a:rPr lang="en-US" sz="600">
                  <a:latin typeface="ABBvoice" charset="0"/>
                  <a:ea typeface="ABBvoice" charset="0"/>
                  <a:cs typeface="ABBvoice" charset="0"/>
                </a:rPr>
                <a:t>UPS</a:t>
              </a:r>
            </a:p>
          </p:txBody>
        </p:sp>
      </p:grpSp>
      <p:cxnSp>
        <p:nvCxnSpPr>
          <p:cNvPr id="32" name="Straight Connector 31">
            <a:extLst>
              <a:ext uri="{FF2B5EF4-FFF2-40B4-BE49-F238E27FC236}">
                <a16:creationId xmlns:a16="http://schemas.microsoft.com/office/drawing/2014/main" id="{70949A25-20B7-45F5-9E3E-AE355BB13FA6}"/>
              </a:ext>
            </a:extLst>
          </p:cNvPr>
          <p:cNvCxnSpPr>
            <a:cxnSpLocks/>
          </p:cNvCxnSpPr>
          <p:nvPr/>
        </p:nvCxnSpPr>
        <p:spPr bwMode="gray">
          <a:xfrm rot="16200000">
            <a:off x="7046196" y="4174041"/>
            <a:ext cx="10078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2EE45B01-A017-4EE4-98C6-089E24FD941D}"/>
              </a:ext>
            </a:extLst>
          </p:cNvPr>
          <p:cNvGrpSpPr/>
          <p:nvPr/>
        </p:nvGrpSpPr>
        <p:grpSpPr>
          <a:xfrm rot="16200000">
            <a:off x="6010050" y="3988202"/>
            <a:ext cx="181795" cy="236509"/>
            <a:chOff x="1800494" y="2391091"/>
            <a:chExt cx="181819" cy="236540"/>
          </a:xfrm>
        </p:grpSpPr>
        <p:sp>
          <p:nvSpPr>
            <p:cNvPr id="34" name="Oval 33">
              <a:extLst>
                <a:ext uri="{FF2B5EF4-FFF2-40B4-BE49-F238E27FC236}">
                  <a16:creationId xmlns:a16="http://schemas.microsoft.com/office/drawing/2014/main" id="{A7773811-8E2B-4479-8930-711B6C4FB36B}"/>
                </a:ext>
              </a:extLst>
            </p:cNvPr>
            <p:cNvSpPr/>
            <p:nvPr/>
          </p:nvSpPr>
          <p:spPr bwMode="gray">
            <a:xfrm>
              <a:off x="1800494" y="251963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Oval 34">
              <a:extLst>
                <a:ext uri="{FF2B5EF4-FFF2-40B4-BE49-F238E27FC236}">
                  <a16:creationId xmlns:a16="http://schemas.microsoft.com/office/drawing/2014/main" id="{D5CEAC54-FFDD-45DB-A454-49EBFBB77598}"/>
                </a:ext>
              </a:extLst>
            </p:cNvPr>
            <p:cNvSpPr/>
            <p:nvPr/>
          </p:nvSpPr>
          <p:spPr bwMode="gray">
            <a:xfrm>
              <a:off x="1800494" y="239109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Oval 35">
              <a:extLst>
                <a:ext uri="{FF2B5EF4-FFF2-40B4-BE49-F238E27FC236}">
                  <a16:creationId xmlns:a16="http://schemas.microsoft.com/office/drawing/2014/main" id="{0395670E-F1F9-4CF0-80A0-FBE6B2776A9A}"/>
                </a:ext>
              </a:extLst>
            </p:cNvPr>
            <p:cNvSpPr/>
            <p:nvPr/>
          </p:nvSpPr>
          <p:spPr bwMode="gray">
            <a:xfrm>
              <a:off x="1874313" y="251963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Oval 36">
              <a:extLst>
                <a:ext uri="{FF2B5EF4-FFF2-40B4-BE49-F238E27FC236}">
                  <a16:creationId xmlns:a16="http://schemas.microsoft.com/office/drawing/2014/main" id="{64E1F1C8-62DA-4ABD-BCEC-20934CC1FF77}"/>
                </a:ext>
              </a:extLst>
            </p:cNvPr>
            <p:cNvSpPr/>
            <p:nvPr/>
          </p:nvSpPr>
          <p:spPr bwMode="gray">
            <a:xfrm>
              <a:off x="1874313" y="239109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38" name="Group 37">
            <a:extLst>
              <a:ext uri="{FF2B5EF4-FFF2-40B4-BE49-F238E27FC236}">
                <a16:creationId xmlns:a16="http://schemas.microsoft.com/office/drawing/2014/main" id="{8B07D658-CEE6-414A-9BEF-F5C12EA53E9F}"/>
              </a:ext>
            </a:extLst>
          </p:cNvPr>
          <p:cNvGrpSpPr/>
          <p:nvPr/>
        </p:nvGrpSpPr>
        <p:grpSpPr>
          <a:xfrm rot="5400000">
            <a:off x="6068619" y="3823025"/>
            <a:ext cx="61112" cy="323958"/>
            <a:chOff x="1760804" y="2347972"/>
            <a:chExt cx="37024" cy="324000"/>
          </a:xfrm>
        </p:grpSpPr>
        <p:cxnSp>
          <p:nvCxnSpPr>
            <p:cNvPr id="39" name="Straight Connector 38">
              <a:extLst>
                <a:ext uri="{FF2B5EF4-FFF2-40B4-BE49-F238E27FC236}">
                  <a16:creationId xmlns:a16="http://schemas.microsoft.com/office/drawing/2014/main" id="{57AA24F6-060F-4F1F-9295-F45A56E88766}"/>
                </a:ext>
              </a:extLst>
            </p:cNvPr>
            <p:cNvCxnSpPr>
              <a:cxnSpLocks/>
            </p:cNvCxnSpPr>
            <p:nvPr/>
          </p:nvCxnSpPr>
          <p:spPr bwMode="gray">
            <a:xfrm>
              <a:off x="1760804" y="234797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C3054A4-4F83-4449-A177-BA12BC5CFFD6}"/>
                </a:ext>
              </a:extLst>
            </p:cNvPr>
            <p:cNvCxnSpPr/>
            <p:nvPr/>
          </p:nvCxnSpPr>
          <p:spPr bwMode="gray">
            <a:xfrm>
              <a:off x="1761828" y="2445096"/>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F304DD2-3D87-46E2-9EEA-C783C3E4FEE1}"/>
                </a:ext>
              </a:extLst>
            </p:cNvPr>
            <p:cNvCxnSpPr/>
            <p:nvPr/>
          </p:nvCxnSpPr>
          <p:spPr bwMode="gray">
            <a:xfrm>
              <a:off x="1761828" y="2574848"/>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2" name="Straight Arrow Connector 41">
            <a:extLst>
              <a:ext uri="{FF2B5EF4-FFF2-40B4-BE49-F238E27FC236}">
                <a16:creationId xmlns:a16="http://schemas.microsoft.com/office/drawing/2014/main" id="{D4243655-556B-4B88-BBB9-564AC4D92E55}"/>
              </a:ext>
            </a:extLst>
          </p:cNvPr>
          <p:cNvCxnSpPr>
            <a:cxnSpLocks/>
          </p:cNvCxnSpPr>
          <p:nvPr/>
        </p:nvCxnSpPr>
        <p:spPr bwMode="gray">
          <a:xfrm rot="10800000">
            <a:off x="5939517" y="3968892"/>
            <a:ext cx="143981" cy="143981"/>
          </a:xfrm>
          <a:prstGeom prst="straightConnector1">
            <a:avLst/>
          </a:prstGeom>
          <a:ln w="127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856231C-032B-4F60-9B77-98C1FD8C3506}"/>
              </a:ext>
            </a:extLst>
          </p:cNvPr>
          <p:cNvCxnSpPr>
            <a:cxnSpLocks/>
          </p:cNvCxnSpPr>
          <p:nvPr/>
        </p:nvCxnSpPr>
        <p:spPr bwMode="gray">
          <a:xfrm rot="10800000">
            <a:off x="6084494" y="3968892"/>
            <a:ext cx="143981" cy="143981"/>
          </a:xfrm>
          <a:prstGeom prst="straightConnector1">
            <a:avLst/>
          </a:prstGeom>
          <a:ln w="127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5DC987A2-290B-43AF-9BDF-3C6400362A1A}"/>
              </a:ext>
            </a:extLst>
          </p:cNvPr>
          <p:cNvGrpSpPr/>
          <p:nvPr/>
        </p:nvGrpSpPr>
        <p:grpSpPr>
          <a:xfrm rot="16200000" flipV="1">
            <a:off x="6068619" y="4067343"/>
            <a:ext cx="61112" cy="323958"/>
            <a:chOff x="1760804" y="2347972"/>
            <a:chExt cx="37024" cy="324000"/>
          </a:xfrm>
        </p:grpSpPr>
        <p:cxnSp>
          <p:nvCxnSpPr>
            <p:cNvPr id="45" name="Straight Connector 44">
              <a:extLst>
                <a:ext uri="{FF2B5EF4-FFF2-40B4-BE49-F238E27FC236}">
                  <a16:creationId xmlns:a16="http://schemas.microsoft.com/office/drawing/2014/main" id="{C5C04AE5-6AB9-4ADF-A9E6-3289B5C3667D}"/>
                </a:ext>
              </a:extLst>
            </p:cNvPr>
            <p:cNvCxnSpPr>
              <a:cxnSpLocks/>
            </p:cNvCxnSpPr>
            <p:nvPr/>
          </p:nvCxnSpPr>
          <p:spPr bwMode="gray">
            <a:xfrm>
              <a:off x="1760804" y="234797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6784DF1-D55D-4276-9D0D-7EA459D08FBE}"/>
                </a:ext>
              </a:extLst>
            </p:cNvPr>
            <p:cNvCxnSpPr/>
            <p:nvPr/>
          </p:nvCxnSpPr>
          <p:spPr bwMode="gray">
            <a:xfrm>
              <a:off x="1761828" y="2445096"/>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444CA2D-BACE-4BBC-972A-8A456B263AA9}"/>
                </a:ext>
              </a:extLst>
            </p:cNvPr>
            <p:cNvCxnSpPr/>
            <p:nvPr/>
          </p:nvCxnSpPr>
          <p:spPr bwMode="gray">
            <a:xfrm>
              <a:off x="1761828" y="2574848"/>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Content Placeholder 3">
            <a:extLst>
              <a:ext uri="{FF2B5EF4-FFF2-40B4-BE49-F238E27FC236}">
                <a16:creationId xmlns:a16="http://schemas.microsoft.com/office/drawing/2014/main" id="{84A4E0BA-E37B-45D1-8D13-C0D2A3AC94AE}"/>
              </a:ext>
            </a:extLst>
          </p:cNvPr>
          <p:cNvSpPr txBox="1">
            <a:spLocks/>
          </p:cNvSpPr>
          <p:nvPr/>
        </p:nvSpPr>
        <p:spPr bwMode="gray">
          <a:xfrm>
            <a:off x="5824817" y="4875367"/>
            <a:ext cx="547129" cy="228568"/>
          </a:xfrm>
          <a:prstGeom prst="rect">
            <a:avLst/>
          </a:prstGeom>
        </p:spPr>
        <p:txBody>
          <a:bodyPr lIns="0" tIns="0" rIns="0" bIns="0" anchor="ct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b="1">
                <a:latin typeface="ABBvoice" charset="0"/>
                <a:ea typeface="ABBvoice" charset="0"/>
                <a:cs typeface="ABBvoice" charset="0"/>
              </a:rPr>
              <a:t>Distr. </a:t>
            </a:r>
            <a:br>
              <a:rPr lang="en-US" sz="600" b="1">
                <a:latin typeface="ABBvoice" charset="0"/>
                <a:ea typeface="ABBvoice" charset="0"/>
                <a:cs typeface="ABBvoice" charset="0"/>
              </a:rPr>
            </a:br>
            <a:r>
              <a:rPr lang="en-US" sz="600" b="1">
                <a:latin typeface="ABBvoice" charset="0"/>
                <a:ea typeface="ABBvoice" charset="0"/>
                <a:cs typeface="ABBvoice" charset="0"/>
              </a:rPr>
              <a:t>Grid</a:t>
            </a:r>
          </a:p>
        </p:txBody>
      </p:sp>
      <p:sp>
        <p:nvSpPr>
          <p:cNvPr id="49" name="Content Placeholder 3">
            <a:extLst>
              <a:ext uri="{FF2B5EF4-FFF2-40B4-BE49-F238E27FC236}">
                <a16:creationId xmlns:a16="http://schemas.microsoft.com/office/drawing/2014/main" id="{2152E2E7-1127-4D9E-A64E-5663F7ED45F7}"/>
              </a:ext>
            </a:extLst>
          </p:cNvPr>
          <p:cNvSpPr txBox="1">
            <a:spLocks/>
          </p:cNvSpPr>
          <p:nvPr/>
        </p:nvSpPr>
        <p:spPr bwMode="gray">
          <a:xfrm>
            <a:off x="5460683" y="4775051"/>
            <a:ext cx="190045" cy="121046"/>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LV</a:t>
            </a:r>
          </a:p>
        </p:txBody>
      </p:sp>
      <p:sp>
        <p:nvSpPr>
          <p:cNvPr id="50" name="Freeform: Shape 49">
            <a:extLst>
              <a:ext uri="{FF2B5EF4-FFF2-40B4-BE49-F238E27FC236}">
                <a16:creationId xmlns:a16="http://schemas.microsoft.com/office/drawing/2014/main" id="{E0339B62-5E72-47A4-8F09-B9A66C51A908}"/>
              </a:ext>
            </a:extLst>
          </p:cNvPr>
          <p:cNvSpPr/>
          <p:nvPr/>
        </p:nvSpPr>
        <p:spPr bwMode="gray">
          <a:xfrm>
            <a:off x="5115051" y="3666032"/>
            <a:ext cx="866662" cy="933077"/>
          </a:xfrm>
          <a:custGeom>
            <a:avLst/>
            <a:gdLst>
              <a:gd name="connsiteX0" fmla="*/ 0 w 866775"/>
              <a:gd name="connsiteY0" fmla="*/ 0 h 852488"/>
              <a:gd name="connsiteX1" fmla="*/ 685800 w 866775"/>
              <a:gd name="connsiteY1" fmla="*/ 0 h 852488"/>
              <a:gd name="connsiteX2" fmla="*/ 685800 w 866775"/>
              <a:gd name="connsiteY2" fmla="*/ 852488 h 852488"/>
              <a:gd name="connsiteX3" fmla="*/ 866775 w 866775"/>
              <a:gd name="connsiteY3" fmla="*/ 852488 h 852488"/>
              <a:gd name="connsiteX4" fmla="*/ 866775 w 866775"/>
              <a:gd name="connsiteY4" fmla="*/ 723900 h 852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52488">
                <a:moveTo>
                  <a:pt x="0" y="0"/>
                </a:moveTo>
                <a:lnTo>
                  <a:pt x="685800" y="0"/>
                </a:lnTo>
                <a:lnTo>
                  <a:pt x="685800" y="852488"/>
                </a:lnTo>
                <a:lnTo>
                  <a:pt x="866775" y="852488"/>
                </a:lnTo>
                <a:lnTo>
                  <a:pt x="866775" y="723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44EA8689-F60E-41C9-B592-F637C5D0D76C}"/>
              </a:ext>
            </a:extLst>
          </p:cNvPr>
          <p:cNvCxnSpPr>
            <a:cxnSpLocks/>
          </p:cNvCxnSpPr>
          <p:nvPr/>
        </p:nvCxnSpPr>
        <p:spPr bwMode="gray">
          <a:xfrm rot="10800000">
            <a:off x="7652128" y="4940231"/>
            <a:ext cx="3707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12D552E-AA2C-4831-8EEE-7FD2778D5B24}"/>
              </a:ext>
            </a:extLst>
          </p:cNvPr>
          <p:cNvCxnSpPr>
            <a:cxnSpLocks/>
          </p:cNvCxnSpPr>
          <p:nvPr/>
        </p:nvCxnSpPr>
        <p:spPr bwMode="gray">
          <a:xfrm>
            <a:off x="5305260" y="4825415"/>
            <a:ext cx="0" cy="359953"/>
          </a:xfrm>
          <a:prstGeom prst="line">
            <a:avLst/>
          </a:prstGeom>
          <a:ln w="12700">
            <a:solidFill>
              <a:schemeClr val="tx1"/>
            </a:solidFill>
            <a:prstDash val="sysDash"/>
            <a:tailEnd type="arrow" w="med" len="sm"/>
          </a:ln>
        </p:spPr>
        <p:style>
          <a:lnRef idx="1">
            <a:schemeClr val="accent1"/>
          </a:lnRef>
          <a:fillRef idx="0">
            <a:schemeClr val="accent1"/>
          </a:fillRef>
          <a:effectRef idx="0">
            <a:schemeClr val="accent1"/>
          </a:effectRef>
          <a:fontRef idx="minor">
            <a:schemeClr val="tx1"/>
          </a:fontRef>
        </p:style>
      </p:cxnSp>
      <p:pic>
        <p:nvPicPr>
          <p:cNvPr id="53" name="Graphic 52">
            <a:extLst>
              <a:ext uri="{FF2B5EF4-FFF2-40B4-BE49-F238E27FC236}">
                <a16:creationId xmlns:a16="http://schemas.microsoft.com/office/drawing/2014/main" id="{5F5AD81B-D983-4588-B12B-4B3C3B1ADBD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378767" y="4956191"/>
            <a:ext cx="457140" cy="457140"/>
          </a:xfrm>
          <a:prstGeom prst="rect">
            <a:avLst/>
          </a:prstGeom>
        </p:spPr>
      </p:pic>
      <p:pic>
        <p:nvPicPr>
          <p:cNvPr id="54" name="Graphic 53">
            <a:extLst>
              <a:ext uri="{FF2B5EF4-FFF2-40B4-BE49-F238E27FC236}">
                <a16:creationId xmlns:a16="http://schemas.microsoft.com/office/drawing/2014/main" id="{467CEDDF-AA6F-4611-8187-27541B0288E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537189" y="4956191"/>
            <a:ext cx="457140" cy="457140"/>
          </a:xfrm>
          <a:prstGeom prst="rect">
            <a:avLst/>
          </a:prstGeom>
        </p:spPr>
      </p:pic>
      <p:pic>
        <p:nvPicPr>
          <p:cNvPr id="55" name="Graphic 54">
            <a:extLst>
              <a:ext uri="{FF2B5EF4-FFF2-40B4-BE49-F238E27FC236}">
                <a16:creationId xmlns:a16="http://schemas.microsoft.com/office/drawing/2014/main" id="{726386FF-B86C-4811-A9BD-C2EF01D276B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45666" y="4956191"/>
            <a:ext cx="457140" cy="457140"/>
          </a:xfrm>
          <a:prstGeom prst="rect">
            <a:avLst/>
          </a:prstGeom>
        </p:spPr>
      </p:pic>
      <p:pic>
        <p:nvPicPr>
          <p:cNvPr id="56" name="Graphic 55">
            <a:extLst>
              <a:ext uri="{FF2B5EF4-FFF2-40B4-BE49-F238E27FC236}">
                <a16:creationId xmlns:a16="http://schemas.microsoft.com/office/drawing/2014/main" id="{3E2373D6-3D1E-4A2D-8FE6-8B75F2BD6BF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66455" y="4956191"/>
            <a:ext cx="457140" cy="457140"/>
          </a:xfrm>
          <a:prstGeom prst="rect">
            <a:avLst/>
          </a:prstGeom>
        </p:spPr>
      </p:pic>
      <p:pic>
        <p:nvPicPr>
          <p:cNvPr id="57" name="Graphic 56">
            <a:extLst>
              <a:ext uri="{FF2B5EF4-FFF2-40B4-BE49-F238E27FC236}">
                <a16:creationId xmlns:a16="http://schemas.microsoft.com/office/drawing/2014/main" id="{1D71D245-A34B-43E5-8900-8C33AB826D0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187244" y="4956191"/>
            <a:ext cx="457140" cy="457140"/>
          </a:xfrm>
          <a:prstGeom prst="rect">
            <a:avLst/>
          </a:prstGeom>
        </p:spPr>
      </p:pic>
      <p:pic>
        <p:nvPicPr>
          <p:cNvPr id="58" name="Graphic 57">
            <a:extLst>
              <a:ext uri="{FF2B5EF4-FFF2-40B4-BE49-F238E27FC236}">
                <a16:creationId xmlns:a16="http://schemas.microsoft.com/office/drawing/2014/main" id="{08D82B0B-78BB-402F-8658-F75BD818B40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957978" y="4956191"/>
            <a:ext cx="457140" cy="457140"/>
          </a:xfrm>
          <a:prstGeom prst="rect">
            <a:avLst/>
          </a:prstGeom>
        </p:spPr>
      </p:pic>
      <p:pic>
        <p:nvPicPr>
          <p:cNvPr id="59" name="Graphic 58">
            <a:extLst>
              <a:ext uri="{FF2B5EF4-FFF2-40B4-BE49-F238E27FC236}">
                <a16:creationId xmlns:a16="http://schemas.microsoft.com/office/drawing/2014/main" id="{E8740A7A-71C0-49EA-AA6E-3B01E6EEEF7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438224" y="5073494"/>
            <a:ext cx="228570" cy="228570"/>
          </a:xfrm>
          <a:prstGeom prst="rect">
            <a:avLst/>
          </a:prstGeom>
        </p:spPr>
      </p:pic>
      <p:cxnSp>
        <p:nvCxnSpPr>
          <p:cNvPr id="60" name="Straight Connector 59">
            <a:extLst>
              <a:ext uri="{FF2B5EF4-FFF2-40B4-BE49-F238E27FC236}">
                <a16:creationId xmlns:a16="http://schemas.microsoft.com/office/drawing/2014/main" id="{C4F8B01D-796C-497E-AC5F-2C1ECAE6D011}"/>
              </a:ext>
            </a:extLst>
          </p:cNvPr>
          <p:cNvCxnSpPr>
            <a:cxnSpLocks/>
          </p:cNvCxnSpPr>
          <p:nvPr/>
        </p:nvCxnSpPr>
        <p:spPr bwMode="gray">
          <a:xfrm rot="10800000">
            <a:off x="7697012" y="5184761"/>
            <a:ext cx="2807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D41938B-F61A-4C98-BAB6-DA261E4FB217}"/>
              </a:ext>
            </a:extLst>
          </p:cNvPr>
          <p:cNvCxnSpPr/>
          <p:nvPr/>
        </p:nvCxnSpPr>
        <p:spPr bwMode="gray">
          <a:xfrm>
            <a:off x="9394235" y="5186598"/>
            <a:ext cx="0" cy="719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EE40AEBB-B433-49C8-BDF0-2A9E384E00F8}"/>
              </a:ext>
            </a:extLst>
          </p:cNvPr>
          <p:cNvGrpSpPr/>
          <p:nvPr/>
        </p:nvGrpSpPr>
        <p:grpSpPr>
          <a:xfrm>
            <a:off x="9232674" y="5222145"/>
            <a:ext cx="323958" cy="402978"/>
            <a:chOff x="8279127" y="5469177"/>
            <a:chExt cx="324000" cy="403030"/>
          </a:xfrm>
        </p:grpSpPr>
        <p:grpSp>
          <p:nvGrpSpPr>
            <p:cNvPr id="63" name="Group 62">
              <a:extLst>
                <a:ext uri="{FF2B5EF4-FFF2-40B4-BE49-F238E27FC236}">
                  <a16:creationId xmlns:a16="http://schemas.microsoft.com/office/drawing/2014/main" id="{5A3F648C-15D9-4D1D-A3F5-B6150697AF73}"/>
                </a:ext>
              </a:extLst>
            </p:cNvPr>
            <p:cNvGrpSpPr/>
            <p:nvPr/>
          </p:nvGrpSpPr>
          <p:grpSpPr>
            <a:xfrm rot="16200000">
              <a:off x="8310668" y="5437636"/>
              <a:ext cx="260918" cy="324000"/>
              <a:chOff x="8310668" y="3868752"/>
              <a:chExt cx="260918" cy="324000"/>
            </a:xfrm>
          </p:grpSpPr>
          <p:sp>
            <p:nvSpPr>
              <p:cNvPr id="66" name="Oval 65">
                <a:extLst>
                  <a:ext uri="{FF2B5EF4-FFF2-40B4-BE49-F238E27FC236}">
                    <a16:creationId xmlns:a16="http://schemas.microsoft.com/office/drawing/2014/main" id="{C555B2BD-86E2-42FB-A298-54E98467E40D}"/>
                  </a:ext>
                </a:extLst>
              </p:cNvPr>
              <p:cNvSpPr/>
              <p:nvPr/>
            </p:nvSpPr>
            <p:spPr bwMode="gray">
              <a:xfrm>
                <a:off x="8350217" y="3976158"/>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 name="Oval 66">
                <a:extLst>
                  <a:ext uri="{FF2B5EF4-FFF2-40B4-BE49-F238E27FC236}">
                    <a16:creationId xmlns:a16="http://schemas.microsoft.com/office/drawing/2014/main" id="{DADFD27C-F198-4EA2-BD24-3F6FE323AE7E}"/>
                  </a:ext>
                </a:extLst>
              </p:cNvPr>
              <p:cNvSpPr/>
              <p:nvPr/>
            </p:nvSpPr>
            <p:spPr bwMode="gray">
              <a:xfrm>
                <a:off x="8424036" y="3976158"/>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68" name="Straight Connector 67">
                <a:extLst>
                  <a:ext uri="{FF2B5EF4-FFF2-40B4-BE49-F238E27FC236}">
                    <a16:creationId xmlns:a16="http://schemas.microsoft.com/office/drawing/2014/main" id="{20658B67-4EF5-41B3-881F-C9B681FD9186}"/>
                  </a:ext>
                </a:extLst>
              </p:cNvPr>
              <p:cNvCxnSpPr>
                <a:cxnSpLocks/>
              </p:cNvCxnSpPr>
              <p:nvPr/>
            </p:nvCxnSpPr>
            <p:spPr bwMode="gray">
              <a:xfrm>
                <a:off x="8310668" y="386875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9BEE47D-ACDC-4D16-B2E1-1DA05466F131}"/>
                  </a:ext>
                </a:extLst>
              </p:cNvPr>
              <p:cNvCxnSpPr/>
              <p:nvPr/>
            </p:nvCxnSpPr>
            <p:spPr bwMode="gray">
              <a:xfrm>
                <a:off x="8311692" y="4030163"/>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C792CAA-D1F3-4840-962E-492AA409396D}"/>
                  </a:ext>
                </a:extLst>
              </p:cNvPr>
              <p:cNvCxnSpPr>
                <a:cxnSpLocks/>
              </p:cNvCxnSpPr>
              <p:nvPr/>
            </p:nvCxnSpPr>
            <p:spPr bwMode="gray">
              <a:xfrm rot="10800000">
                <a:off x="8571586" y="386875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09B221D-8262-4471-8618-81E2C70BF7DD}"/>
                  </a:ext>
                </a:extLst>
              </p:cNvPr>
              <p:cNvCxnSpPr/>
              <p:nvPr/>
            </p:nvCxnSpPr>
            <p:spPr bwMode="gray">
              <a:xfrm rot="10800000">
                <a:off x="8534562" y="4030163"/>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Oval 63">
              <a:extLst>
                <a:ext uri="{FF2B5EF4-FFF2-40B4-BE49-F238E27FC236}">
                  <a16:creationId xmlns:a16="http://schemas.microsoft.com/office/drawing/2014/main" id="{40A6F387-EC0C-42C0-8FDC-1F8CEAE39BE8}"/>
                </a:ext>
              </a:extLst>
            </p:cNvPr>
            <p:cNvSpPr/>
            <p:nvPr/>
          </p:nvSpPr>
          <p:spPr bwMode="gray">
            <a:xfrm>
              <a:off x="8384537" y="5759863"/>
              <a:ext cx="112344" cy="1123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a:solidFill>
                    <a:schemeClr val="tx1"/>
                  </a:solidFill>
                </a:rPr>
                <a:t>G</a:t>
              </a:r>
            </a:p>
          </p:txBody>
        </p:sp>
        <p:cxnSp>
          <p:nvCxnSpPr>
            <p:cNvPr id="65" name="Straight Connector 64">
              <a:extLst>
                <a:ext uri="{FF2B5EF4-FFF2-40B4-BE49-F238E27FC236}">
                  <a16:creationId xmlns:a16="http://schemas.microsoft.com/office/drawing/2014/main" id="{7655A87F-CFB8-4390-9E83-D59CE34EB3CA}"/>
                </a:ext>
              </a:extLst>
            </p:cNvPr>
            <p:cNvCxnSpPr>
              <a:cxnSpLocks/>
            </p:cNvCxnSpPr>
            <p:nvPr/>
          </p:nvCxnSpPr>
          <p:spPr bwMode="gray">
            <a:xfrm>
              <a:off x="8440538" y="5726505"/>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E3C7823F-8845-4E5A-803F-19375F532CF6}"/>
              </a:ext>
            </a:extLst>
          </p:cNvPr>
          <p:cNvCxnSpPr>
            <a:cxnSpLocks/>
          </p:cNvCxnSpPr>
          <p:nvPr/>
        </p:nvCxnSpPr>
        <p:spPr bwMode="gray">
          <a:xfrm rot="16200000">
            <a:off x="7488938" y="4987244"/>
            <a:ext cx="122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Content Placeholder 3">
            <a:extLst>
              <a:ext uri="{FF2B5EF4-FFF2-40B4-BE49-F238E27FC236}">
                <a16:creationId xmlns:a16="http://schemas.microsoft.com/office/drawing/2014/main" id="{29A6B462-F919-443F-A8A6-A71D7A627208}"/>
              </a:ext>
            </a:extLst>
          </p:cNvPr>
          <p:cNvSpPr txBox="1">
            <a:spLocks/>
          </p:cNvSpPr>
          <p:nvPr/>
        </p:nvSpPr>
        <p:spPr bwMode="gray">
          <a:xfrm>
            <a:off x="8307214" y="5274000"/>
            <a:ext cx="1074809" cy="22856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fontAlgn="base">
              <a:spcBef>
                <a:spcPts val="1099"/>
              </a:spcBef>
              <a:spcAft>
                <a:spcPct val="0"/>
              </a:spcAft>
              <a:buClr>
                <a:schemeClr val="tx2"/>
              </a:buClr>
              <a:buSzPct val="70000"/>
            </a:pPr>
            <a:r>
              <a:rPr lang="en-US" sz="600">
                <a:cs typeface="Arial" pitchFamily="34" charset="0"/>
              </a:rPr>
              <a:t>Single phase network </a:t>
            </a:r>
            <a:br>
              <a:rPr lang="en-US" sz="600">
                <a:cs typeface="Arial" pitchFamily="34" charset="0"/>
              </a:rPr>
            </a:br>
            <a:r>
              <a:rPr lang="en-US" sz="600">
                <a:cs typeface="Arial" pitchFamily="34" charset="0"/>
              </a:rPr>
              <a:t>(DC, 50 Hz or 16.7 Hz) </a:t>
            </a:r>
          </a:p>
        </p:txBody>
      </p:sp>
      <p:sp>
        <p:nvSpPr>
          <p:cNvPr id="74" name="Content Placeholder 3">
            <a:extLst>
              <a:ext uri="{FF2B5EF4-FFF2-40B4-BE49-F238E27FC236}">
                <a16:creationId xmlns:a16="http://schemas.microsoft.com/office/drawing/2014/main" id="{FD29B53C-D831-47A8-82CA-59F35806B53F}"/>
              </a:ext>
            </a:extLst>
          </p:cNvPr>
          <p:cNvSpPr txBox="1">
            <a:spLocks/>
          </p:cNvSpPr>
          <p:nvPr/>
        </p:nvSpPr>
        <p:spPr bwMode="gray">
          <a:xfrm>
            <a:off x="7278412" y="5314659"/>
            <a:ext cx="547129" cy="22856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 STATIC Frequency converter</a:t>
            </a:r>
          </a:p>
        </p:txBody>
      </p:sp>
      <p:cxnSp>
        <p:nvCxnSpPr>
          <p:cNvPr id="75" name="Straight Connector 74">
            <a:extLst>
              <a:ext uri="{FF2B5EF4-FFF2-40B4-BE49-F238E27FC236}">
                <a16:creationId xmlns:a16="http://schemas.microsoft.com/office/drawing/2014/main" id="{C5A0A095-DAFB-4875-A5FE-A28EE0BD7D6D}"/>
              </a:ext>
            </a:extLst>
          </p:cNvPr>
          <p:cNvCxnSpPr>
            <a:cxnSpLocks/>
          </p:cNvCxnSpPr>
          <p:nvPr/>
        </p:nvCxnSpPr>
        <p:spPr bwMode="gray">
          <a:xfrm rot="5400000" flipV="1">
            <a:off x="6099320" y="4307048"/>
            <a:ext cx="0" cy="3239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496553A3-ECF6-4B61-88E6-9C0CED412B1A}"/>
              </a:ext>
            </a:extLst>
          </p:cNvPr>
          <p:cNvGrpSpPr/>
          <p:nvPr/>
        </p:nvGrpSpPr>
        <p:grpSpPr>
          <a:xfrm>
            <a:off x="6034453" y="4253654"/>
            <a:ext cx="129735" cy="469031"/>
            <a:chOff x="6034444" y="4608902"/>
            <a:chExt cx="129752" cy="396000"/>
          </a:xfrm>
        </p:grpSpPr>
        <p:cxnSp>
          <p:nvCxnSpPr>
            <p:cNvPr id="77" name="Straight Connector 76">
              <a:extLst>
                <a:ext uri="{FF2B5EF4-FFF2-40B4-BE49-F238E27FC236}">
                  <a16:creationId xmlns:a16="http://schemas.microsoft.com/office/drawing/2014/main" id="{3C8EAAB7-192C-402F-870B-66D77684FE2B}"/>
                </a:ext>
              </a:extLst>
            </p:cNvPr>
            <p:cNvCxnSpPr>
              <a:cxnSpLocks/>
            </p:cNvCxnSpPr>
            <p:nvPr/>
          </p:nvCxnSpPr>
          <p:spPr bwMode="gray">
            <a:xfrm rot="10800000">
              <a:off x="6164196" y="4608902"/>
              <a:ext cx="0" cy="39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D3DB230-55AD-43AC-823C-2B897E38E425}"/>
                </a:ext>
              </a:extLst>
            </p:cNvPr>
            <p:cNvCxnSpPr>
              <a:cxnSpLocks/>
            </p:cNvCxnSpPr>
            <p:nvPr/>
          </p:nvCxnSpPr>
          <p:spPr bwMode="gray">
            <a:xfrm rot="10800000">
              <a:off x="6034444" y="4608902"/>
              <a:ext cx="0" cy="39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5C4BEF33-B4AD-4AEC-817A-036842D8D3D8}"/>
              </a:ext>
            </a:extLst>
          </p:cNvPr>
          <p:cNvCxnSpPr>
            <a:cxnSpLocks/>
          </p:cNvCxnSpPr>
          <p:nvPr/>
        </p:nvCxnSpPr>
        <p:spPr bwMode="gray">
          <a:xfrm>
            <a:off x="1654409" y="5184761"/>
            <a:ext cx="35995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CCFE216B-D0A2-40C5-B890-199499D1DE7A}"/>
              </a:ext>
            </a:extLst>
          </p:cNvPr>
          <p:cNvGrpSpPr/>
          <p:nvPr/>
        </p:nvGrpSpPr>
        <p:grpSpPr>
          <a:xfrm rot="10800000">
            <a:off x="5937196" y="5249708"/>
            <a:ext cx="323958" cy="180379"/>
            <a:chOff x="5937175" y="4751574"/>
            <a:chExt cx="324000" cy="180402"/>
          </a:xfrm>
        </p:grpSpPr>
        <p:cxnSp>
          <p:nvCxnSpPr>
            <p:cNvPr id="81" name="Straight Connector 80">
              <a:extLst>
                <a:ext uri="{FF2B5EF4-FFF2-40B4-BE49-F238E27FC236}">
                  <a16:creationId xmlns:a16="http://schemas.microsoft.com/office/drawing/2014/main" id="{975AF087-FB8F-43BD-973C-6D0675BD4B1B}"/>
                </a:ext>
              </a:extLst>
            </p:cNvPr>
            <p:cNvCxnSpPr>
              <a:cxnSpLocks/>
            </p:cNvCxnSpPr>
            <p:nvPr/>
          </p:nvCxnSpPr>
          <p:spPr bwMode="gray">
            <a:xfrm>
              <a:off x="6164051" y="4753264"/>
              <a:ext cx="0" cy="1787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8E5229A-8467-402D-9481-DB7E36942DA5}"/>
                </a:ext>
              </a:extLst>
            </p:cNvPr>
            <p:cNvCxnSpPr>
              <a:cxnSpLocks/>
            </p:cNvCxnSpPr>
            <p:nvPr/>
          </p:nvCxnSpPr>
          <p:spPr bwMode="gray">
            <a:xfrm rot="5400000" flipV="1">
              <a:off x="6099175" y="4589574"/>
              <a:ext cx="0" cy="324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FF7D3E5-31BC-4C56-BE38-0CBC9A1D9FB3}"/>
                </a:ext>
              </a:extLst>
            </p:cNvPr>
            <p:cNvCxnSpPr>
              <a:cxnSpLocks/>
            </p:cNvCxnSpPr>
            <p:nvPr/>
          </p:nvCxnSpPr>
          <p:spPr bwMode="gray">
            <a:xfrm>
              <a:off x="6034299" y="4753264"/>
              <a:ext cx="0" cy="1787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FF1350E8-C7B2-46AE-A6CB-F27E8D77E822}"/>
              </a:ext>
            </a:extLst>
          </p:cNvPr>
          <p:cNvGrpSpPr/>
          <p:nvPr/>
        </p:nvGrpSpPr>
        <p:grpSpPr>
          <a:xfrm>
            <a:off x="5726711" y="4619995"/>
            <a:ext cx="311249" cy="726745"/>
            <a:chOff x="5726662" y="4828852"/>
            <a:chExt cx="311290" cy="726840"/>
          </a:xfrm>
        </p:grpSpPr>
        <p:cxnSp>
          <p:nvCxnSpPr>
            <p:cNvPr id="85" name="Straight Connector 84">
              <a:extLst>
                <a:ext uri="{FF2B5EF4-FFF2-40B4-BE49-F238E27FC236}">
                  <a16:creationId xmlns:a16="http://schemas.microsoft.com/office/drawing/2014/main" id="{181D3A99-2169-4CFC-AB84-A4EBB174AED9}"/>
                </a:ext>
              </a:extLst>
            </p:cNvPr>
            <p:cNvCxnSpPr>
              <a:cxnSpLocks/>
            </p:cNvCxnSpPr>
            <p:nvPr/>
          </p:nvCxnSpPr>
          <p:spPr bwMode="gray">
            <a:xfrm rot="16200000">
              <a:off x="5883152" y="4771176"/>
              <a:ext cx="0" cy="309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70FAA45-AE2E-4553-B7CD-3939126F3F6D}"/>
                </a:ext>
              </a:extLst>
            </p:cNvPr>
            <p:cNvCxnSpPr>
              <a:cxnSpLocks/>
            </p:cNvCxnSpPr>
            <p:nvPr/>
          </p:nvCxnSpPr>
          <p:spPr bwMode="gray">
            <a:xfrm flipV="1">
              <a:off x="5726662" y="4828852"/>
              <a:ext cx="0" cy="324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96F2A7B-802B-41AA-9196-CA75778418EC}"/>
                </a:ext>
              </a:extLst>
            </p:cNvPr>
            <p:cNvCxnSpPr>
              <a:cxnSpLocks/>
            </p:cNvCxnSpPr>
            <p:nvPr/>
          </p:nvCxnSpPr>
          <p:spPr bwMode="gray">
            <a:xfrm rot="16200000">
              <a:off x="5782352" y="5001728"/>
              <a:ext cx="0" cy="108000"/>
            </a:xfrm>
            <a:prstGeom prst="line">
              <a:avLst/>
            </a:prstGeom>
            <a:ln/>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C6279370-6FDF-4AD6-B022-658DF7DDD938}"/>
                </a:ext>
              </a:extLst>
            </p:cNvPr>
            <p:cNvCxnSpPr>
              <a:cxnSpLocks/>
            </p:cNvCxnSpPr>
            <p:nvPr/>
          </p:nvCxnSpPr>
          <p:spPr bwMode="gray">
            <a:xfrm rot="16200000">
              <a:off x="5782352" y="5274816"/>
              <a:ext cx="0" cy="108000"/>
            </a:xfrm>
            <a:prstGeom prst="line">
              <a:avLst/>
            </a:prstGeom>
            <a:ln/>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9CC8492A-F67B-4A92-93BD-2B8FD0AACF15}"/>
                </a:ext>
              </a:extLst>
            </p:cNvPr>
            <p:cNvCxnSpPr>
              <a:cxnSpLocks/>
            </p:cNvCxnSpPr>
            <p:nvPr/>
          </p:nvCxnSpPr>
          <p:spPr bwMode="gray">
            <a:xfrm flipV="1">
              <a:off x="5726662" y="5231692"/>
              <a:ext cx="0" cy="324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CB6796C-89EA-4B8C-B8C7-E66C1351B5C1}"/>
                </a:ext>
              </a:extLst>
            </p:cNvPr>
            <p:cNvCxnSpPr>
              <a:cxnSpLocks/>
            </p:cNvCxnSpPr>
            <p:nvPr/>
          </p:nvCxnSpPr>
          <p:spPr bwMode="gray">
            <a:xfrm rot="16200000">
              <a:off x="5883152" y="5303768"/>
              <a:ext cx="0" cy="309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193D8DD-9369-46F9-9209-5792F43E3A71}"/>
                </a:ext>
              </a:extLst>
            </p:cNvPr>
            <p:cNvCxnSpPr/>
            <p:nvPr/>
          </p:nvCxnSpPr>
          <p:spPr bwMode="gray">
            <a:xfrm>
              <a:off x="5836352" y="5050966"/>
              <a:ext cx="0" cy="280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6F4746EE-5B21-4CE2-8BC3-8B8803B55F3A}"/>
              </a:ext>
            </a:extLst>
          </p:cNvPr>
          <p:cNvGrpSpPr/>
          <p:nvPr/>
        </p:nvGrpSpPr>
        <p:grpSpPr>
          <a:xfrm rot="10800000">
            <a:off x="6160680" y="4619995"/>
            <a:ext cx="311249" cy="726745"/>
            <a:chOff x="5726662" y="4828852"/>
            <a:chExt cx="311290" cy="726840"/>
          </a:xfrm>
        </p:grpSpPr>
        <p:cxnSp>
          <p:nvCxnSpPr>
            <p:cNvPr id="93" name="Straight Connector 92">
              <a:extLst>
                <a:ext uri="{FF2B5EF4-FFF2-40B4-BE49-F238E27FC236}">
                  <a16:creationId xmlns:a16="http://schemas.microsoft.com/office/drawing/2014/main" id="{B609AB56-33C3-474C-A332-EB11469A6C24}"/>
                </a:ext>
              </a:extLst>
            </p:cNvPr>
            <p:cNvCxnSpPr>
              <a:cxnSpLocks/>
            </p:cNvCxnSpPr>
            <p:nvPr/>
          </p:nvCxnSpPr>
          <p:spPr bwMode="gray">
            <a:xfrm rot="16200000">
              <a:off x="5883152" y="4771176"/>
              <a:ext cx="0" cy="309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818B9AC-5797-4B68-AB15-439F7830E1B3}"/>
                </a:ext>
              </a:extLst>
            </p:cNvPr>
            <p:cNvCxnSpPr>
              <a:cxnSpLocks/>
            </p:cNvCxnSpPr>
            <p:nvPr/>
          </p:nvCxnSpPr>
          <p:spPr bwMode="gray">
            <a:xfrm flipV="1">
              <a:off x="5726662" y="4828852"/>
              <a:ext cx="0" cy="324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E67E026-58C6-4A1C-8950-E703CC2DF861}"/>
                </a:ext>
              </a:extLst>
            </p:cNvPr>
            <p:cNvCxnSpPr>
              <a:cxnSpLocks/>
            </p:cNvCxnSpPr>
            <p:nvPr/>
          </p:nvCxnSpPr>
          <p:spPr bwMode="gray">
            <a:xfrm rot="16200000">
              <a:off x="5782352" y="5001728"/>
              <a:ext cx="0" cy="108000"/>
            </a:xfrm>
            <a:prstGeom prst="line">
              <a:avLst/>
            </a:prstGeom>
            <a:ln/>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95BC34BE-95B1-4C7E-8C00-AA218542E2C1}"/>
                </a:ext>
              </a:extLst>
            </p:cNvPr>
            <p:cNvCxnSpPr>
              <a:cxnSpLocks/>
            </p:cNvCxnSpPr>
            <p:nvPr/>
          </p:nvCxnSpPr>
          <p:spPr bwMode="gray">
            <a:xfrm rot="16200000">
              <a:off x="5782352" y="5274816"/>
              <a:ext cx="0" cy="108000"/>
            </a:xfrm>
            <a:prstGeom prst="line">
              <a:avLst/>
            </a:prstGeom>
            <a:ln/>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9D6F23BB-54EE-4570-A7EB-D28EC11C4CD8}"/>
                </a:ext>
              </a:extLst>
            </p:cNvPr>
            <p:cNvCxnSpPr>
              <a:cxnSpLocks/>
            </p:cNvCxnSpPr>
            <p:nvPr/>
          </p:nvCxnSpPr>
          <p:spPr bwMode="gray">
            <a:xfrm flipV="1">
              <a:off x="5726662" y="5231692"/>
              <a:ext cx="0" cy="324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486C4CF-B41B-4BD0-892D-B24B04072839}"/>
                </a:ext>
              </a:extLst>
            </p:cNvPr>
            <p:cNvCxnSpPr>
              <a:cxnSpLocks/>
            </p:cNvCxnSpPr>
            <p:nvPr/>
          </p:nvCxnSpPr>
          <p:spPr bwMode="gray">
            <a:xfrm rot="16200000">
              <a:off x="5883152" y="5303768"/>
              <a:ext cx="0" cy="309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AF3A852-EDC6-4156-8A54-71C4CAD418FC}"/>
                </a:ext>
              </a:extLst>
            </p:cNvPr>
            <p:cNvCxnSpPr/>
            <p:nvPr/>
          </p:nvCxnSpPr>
          <p:spPr bwMode="gray">
            <a:xfrm>
              <a:off x="5836352" y="5050966"/>
              <a:ext cx="0" cy="280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BFB9C3C3-B6E9-41AE-B6A8-E7ECB7B46EA0}"/>
              </a:ext>
            </a:extLst>
          </p:cNvPr>
          <p:cNvGrpSpPr/>
          <p:nvPr/>
        </p:nvGrpSpPr>
        <p:grpSpPr>
          <a:xfrm>
            <a:off x="5341569" y="5131640"/>
            <a:ext cx="181795" cy="107986"/>
            <a:chOff x="5374749" y="5340564"/>
            <a:chExt cx="181819" cy="108000"/>
          </a:xfrm>
        </p:grpSpPr>
        <p:sp>
          <p:nvSpPr>
            <p:cNvPr id="101" name="Oval 100">
              <a:extLst>
                <a:ext uri="{FF2B5EF4-FFF2-40B4-BE49-F238E27FC236}">
                  <a16:creationId xmlns:a16="http://schemas.microsoft.com/office/drawing/2014/main" id="{4BCD06F0-0779-4A4D-9DC9-F34ABF5BEBB6}"/>
                </a:ext>
              </a:extLst>
            </p:cNvPr>
            <p:cNvSpPr/>
            <p:nvPr/>
          </p:nvSpPr>
          <p:spPr bwMode="gray">
            <a:xfrm>
              <a:off x="5374749" y="5340564"/>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2" name="Oval 101">
              <a:extLst>
                <a:ext uri="{FF2B5EF4-FFF2-40B4-BE49-F238E27FC236}">
                  <a16:creationId xmlns:a16="http://schemas.microsoft.com/office/drawing/2014/main" id="{C6199347-2F38-4160-A6DD-51A80EB3BA6F}"/>
                </a:ext>
              </a:extLst>
            </p:cNvPr>
            <p:cNvSpPr/>
            <p:nvPr/>
          </p:nvSpPr>
          <p:spPr bwMode="gray">
            <a:xfrm>
              <a:off x="5448568" y="5340564"/>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03" name="Straight Connector 102">
            <a:extLst>
              <a:ext uri="{FF2B5EF4-FFF2-40B4-BE49-F238E27FC236}">
                <a16:creationId xmlns:a16="http://schemas.microsoft.com/office/drawing/2014/main" id="{B19E0F0E-5065-4502-BBF8-E13EAD982C33}"/>
              </a:ext>
            </a:extLst>
          </p:cNvPr>
          <p:cNvCxnSpPr>
            <a:cxnSpLocks/>
          </p:cNvCxnSpPr>
          <p:nvPr/>
        </p:nvCxnSpPr>
        <p:spPr bwMode="gray">
          <a:xfrm>
            <a:off x="5239865" y="5024247"/>
            <a:ext cx="0" cy="3239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56D5F82-49C5-4ADF-B1A8-371F28F9D92F}"/>
              </a:ext>
            </a:extLst>
          </p:cNvPr>
          <p:cNvCxnSpPr/>
          <p:nvPr/>
        </p:nvCxnSpPr>
        <p:spPr bwMode="gray">
          <a:xfrm>
            <a:off x="5239868" y="5184761"/>
            <a:ext cx="1079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1AEF3ED-E93A-494C-A7E7-879904A45697}"/>
              </a:ext>
            </a:extLst>
          </p:cNvPr>
          <p:cNvCxnSpPr>
            <a:cxnSpLocks/>
          </p:cNvCxnSpPr>
          <p:nvPr/>
        </p:nvCxnSpPr>
        <p:spPr bwMode="gray">
          <a:xfrm rot="10800000">
            <a:off x="5625064" y="5024247"/>
            <a:ext cx="0" cy="3239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0913C10-BA25-43A7-930A-CCF471A2A0B9}"/>
              </a:ext>
            </a:extLst>
          </p:cNvPr>
          <p:cNvCxnSpPr/>
          <p:nvPr/>
        </p:nvCxnSpPr>
        <p:spPr bwMode="gray">
          <a:xfrm rot="10800000">
            <a:off x="5518422" y="5185638"/>
            <a:ext cx="1079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E4B447E3-EF8A-42D9-9CF6-BD5A3B38DE6A}"/>
              </a:ext>
            </a:extLst>
          </p:cNvPr>
          <p:cNvCxnSpPr>
            <a:cxnSpLocks/>
          </p:cNvCxnSpPr>
          <p:nvPr/>
        </p:nvCxnSpPr>
        <p:spPr bwMode="gray">
          <a:xfrm flipV="1">
            <a:off x="5313316" y="5033014"/>
            <a:ext cx="197969" cy="197969"/>
          </a:xfrm>
          <a:prstGeom prst="straightConnector1">
            <a:avLst/>
          </a:prstGeom>
          <a:ln w="127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sp>
        <p:nvSpPr>
          <p:cNvPr id="108" name="Content Placeholder 3">
            <a:extLst>
              <a:ext uri="{FF2B5EF4-FFF2-40B4-BE49-F238E27FC236}">
                <a16:creationId xmlns:a16="http://schemas.microsoft.com/office/drawing/2014/main" id="{0EAFFDCF-4B15-47B4-8B26-9E94EC09FA7A}"/>
              </a:ext>
            </a:extLst>
          </p:cNvPr>
          <p:cNvSpPr txBox="1">
            <a:spLocks/>
          </p:cNvSpPr>
          <p:nvPr/>
        </p:nvSpPr>
        <p:spPr bwMode="gray">
          <a:xfrm>
            <a:off x="5330704" y="4283244"/>
            <a:ext cx="547129" cy="22856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MV line Regulator </a:t>
            </a:r>
          </a:p>
        </p:txBody>
      </p:sp>
      <p:sp>
        <p:nvSpPr>
          <p:cNvPr id="109" name="Content Placeholder 3">
            <a:extLst>
              <a:ext uri="{FF2B5EF4-FFF2-40B4-BE49-F238E27FC236}">
                <a16:creationId xmlns:a16="http://schemas.microsoft.com/office/drawing/2014/main" id="{1DA563F3-32BB-40EF-B6BE-D81358AF54F9}"/>
              </a:ext>
            </a:extLst>
          </p:cNvPr>
          <p:cNvSpPr txBox="1">
            <a:spLocks/>
          </p:cNvSpPr>
          <p:nvPr/>
        </p:nvSpPr>
        <p:spPr bwMode="gray">
          <a:xfrm>
            <a:off x="5153069" y="5383408"/>
            <a:ext cx="547129" cy="22856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ea typeface="ABBvoice" charset="0"/>
                <a:cs typeface="ABBvoice" charset="0"/>
              </a:rPr>
              <a:t>Tap changer</a:t>
            </a:r>
          </a:p>
        </p:txBody>
      </p:sp>
      <p:cxnSp>
        <p:nvCxnSpPr>
          <p:cNvPr id="110" name="Straight Connector 109">
            <a:extLst>
              <a:ext uri="{FF2B5EF4-FFF2-40B4-BE49-F238E27FC236}">
                <a16:creationId xmlns:a16="http://schemas.microsoft.com/office/drawing/2014/main" id="{1F3014E5-70C3-4738-8475-23C819A81E34}"/>
              </a:ext>
            </a:extLst>
          </p:cNvPr>
          <p:cNvCxnSpPr/>
          <p:nvPr/>
        </p:nvCxnSpPr>
        <p:spPr bwMode="gray">
          <a:xfrm rot="10800000">
            <a:off x="5630013" y="5185638"/>
            <a:ext cx="1079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Content Placeholder 3">
            <a:extLst>
              <a:ext uri="{FF2B5EF4-FFF2-40B4-BE49-F238E27FC236}">
                <a16:creationId xmlns:a16="http://schemas.microsoft.com/office/drawing/2014/main" id="{4FDF9132-6DC5-407A-AACD-9353873F270C}"/>
              </a:ext>
            </a:extLst>
          </p:cNvPr>
          <p:cNvSpPr txBox="1">
            <a:spLocks/>
          </p:cNvSpPr>
          <p:nvPr/>
        </p:nvSpPr>
        <p:spPr bwMode="gray">
          <a:xfrm>
            <a:off x="6570191" y="4562098"/>
            <a:ext cx="190045" cy="121046"/>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MV</a:t>
            </a:r>
          </a:p>
        </p:txBody>
      </p:sp>
      <p:grpSp>
        <p:nvGrpSpPr>
          <p:cNvPr id="112" name="Group 111">
            <a:extLst>
              <a:ext uri="{FF2B5EF4-FFF2-40B4-BE49-F238E27FC236}">
                <a16:creationId xmlns:a16="http://schemas.microsoft.com/office/drawing/2014/main" id="{1807FE08-14CC-436C-85DC-9F5F76A45218}"/>
              </a:ext>
            </a:extLst>
          </p:cNvPr>
          <p:cNvGrpSpPr/>
          <p:nvPr/>
        </p:nvGrpSpPr>
        <p:grpSpPr>
          <a:xfrm>
            <a:off x="1851437" y="4650779"/>
            <a:ext cx="1050093" cy="470659"/>
            <a:chOff x="1850883" y="4932987"/>
            <a:chExt cx="1050230" cy="470720"/>
          </a:xfrm>
        </p:grpSpPr>
        <p:pic>
          <p:nvPicPr>
            <p:cNvPr id="113" name="Graphic 112">
              <a:extLst>
                <a:ext uri="{FF2B5EF4-FFF2-40B4-BE49-F238E27FC236}">
                  <a16:creationId xmlns:a16="http://schemas.microsoft.com/office/drawing/2014/main" id="{1F8508A4-CCFD-48D3-A799-8A914F413EE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08244" y="4932987"/>
              <a:ext cx="228600" cy="228600"/>
            </a:xfrm>
            <a:prstGeom prst="rect">
              <a:avLst/>
            </a:prstGeom>
          </p:spPr>
        </p:pic>
        <p:sp>
          <p:nvSpPr>
            <p:cNvPr id="114" name="Content Placeholder 3">
              <a:extLst>
                <a:ext uri="{FF2B5EF4-FFF2-40B4-BE49-F238E27FC236}">
                  <a16:creationId xmlns:a16="http://schemas.microsoft.com/office/drawing/2014/main" id="{655CF3D5-DDAA-489B-A04E-72C81B5DC6DB}"/>
                </a:ext>
              </a:extLst>
            </p:cNvPr>
            <p:cNvSpPr txBox="1">
              <a:spLocks/>
            </p:cNvSpPr>
            <p:nvPr/>
          </p:nvSpPr>
          <p:spPr bwMode="gray">
            <a:xfrm>
              <a:off x="1850883" y="5175109"/>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Storage</a:t>
              </a:r>
            </a:p>
          </p:txBody>
        </p:sp>
        <p:sp>
          <p:nvSpPr>
            <p:cNvPr id="115" name="Content Placeholder 3">
              <a:extLst>
                <a:ext uri="{FF2B5EF4-FFF2-40B4-BE49-F238E27FC236}">
                  <a16:creationId xmlns:a16="http://schemas.microsoft.com/office/drawing/2014/main" id="{B9B75814-7DDC-439A-AA67-A65A109EC227}"/>
                </a:ext>
              </a:extLst>
            </p:cNvPr>
            <p:cNvSpPr txBox="1">
              <a:spLocks/>
            </p:cNvSpPr>
            <p:nvPr/>
          </p:nvSpPr>
          <p:spPr bwMode="gray">
            <a:xfrm>
              <a:off x="2239801" y="5175109"/>
              <a:ext cx="661312"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Active filter/ Shunt capacitor </a:t>
              </a:r>
            </a:p>
          </p:txBody>
        </p:sp>
        <p:pic>
          <p:nvPicPr>
            <p:cNvPr id="116" name="Graphic 115">
              <a:extLst>
                <a:ext uri="{FF2B5EF4-FFF2-40B4-BE49-F238E27FC236}">
                  <a16:creationId xmlns:a16="http://schemas.microsoft.com/office/drawing/2014/main" id="{02DE226F-0931-4F93-BF6B-34F3152FBC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55050" y="4932987"/>
              <a:ext cx="228600" cy="228600"/>
            </a:xfrm>
            <a:prstGeom prst="rect">
              <a:avLst/>
            </a:prstGeom>
          </p:spPr>
        </p:pic>
      </p:grpSp>
      <p:pic>
        <p:nvPicPr>
          <p:cNvPr id="117" name="Graphic 116">
            <a:extLst>
              <a:ext uri="{FF2B5EF4-FFF2-40B4-BE49-F238E27FC236}">
                <a16:creationId xmlns:a16="http://schemas.microsoft.com/office/drawing/2014/main" id="{2142A562-A4ED-41AA-9BD3-476868860E7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354034" y="3442581"/>
            <a:ext cx="457140" cy="457140"/>
          </a:xfrm>
          <a:prstGeom prst="rect">
            <a:avLst/>
          </a:prstGeom>
        </p:spPr>
      </p:pic>
      <p:pic>
        <p:nvPicPr>
          <p:cNvPr id="118" name="Graphic 117">
            <a:extLst>
              <a:ext uri="{FF2B5EF4-FFF2-40B4-BE49-F238E27FC236}">
                <a16:creationId xmlns:a16="http://schemas.microsoft.com/office/drawing/2014/main" id="{C74E26A2-A3D7-4568-97DC-F24CF51A7BA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66455" y="3441181"/>
            <a:ext cx="457140" cy="457140"/>
          </a:xfrm>
          <a:prstGeom prst="rect">
            <a:avLst/>
          </a:prstGeom>
        </p:spPr>
      </p:pic>
      <p:pic>
        <p:nvPicPr>
          <p:cNvPr id="119" name="Graphic 118">
            <a:extLst>
              <a:ext uri="{FF2B5EF4-FFF2-40B4-BE49-F238E27FC236}">
                <a16:creationId xmlns:a16="http://schemas.microsoft.com/office/drawing/2014/main" id="{A3789C4A-16F1-4F2B-84E2-9385975C1B7D}"/>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45666" y="3441181"/>
            <a:ext cx="457140" cy="457140"/>
          </a:xfrm>
          <a:prstGeom prst="rect">
            <a:avLst/>
          </a:prstGeom>
        </p:spPr>
      </p:pic>
      <p:grpSp>
        <p:nvGrpSpPr>
          <p:cNvPr id="120" name="Group 119">
            <a:extLst>
              <a:ext uri="{FF2B5EF4-FFF2-40B4-BE49-F238E27FC236}">
                <a16:creationId xmlns:a16="http://schemas.microsoft.com/office/drawing/2014/main" id="{CDA17603-F80F-48E0-ADDB-4D3B7A947080}"/>
              </a:ext>
            </a:extLst>
          </p:cNvPr>
          <p:cNvGrpSpPr/>
          <p:nvPr/>
        </p:nvGrpSpPr>
        <p:grpSpPr>
          <a:xfrm>
            <a:off x="7939366" y="3507952"/>
            <a:ext cx="260884" cy="323958"/>
            <a:chOff x="1760804" y="2347972"/>
            <a:chExt cx="260918" cy="324000"/>
          </a:xfrm>
        </p:grpSpPr>
        <p:grpSp>
          <p:nvGrpSpPr>
            <p:cNvPr id="121" name="Group 120">
              <a:extLst>
                <a:ext uri="{FF2B5EF4-FFF2-40B4-BE49-F238E27FC236}">
                  <a16:creationId xmlns:a16="http://schemas.microsoft.com/office/drawing/2014/main" id="{34363F81-6008-45B1-932A-BAA7EE6F1E63}"/>
                </a:ext>
              </a:extLst>
            </p:cNvPr>
            <p:cNvGrpSpPr/>
            <p:nvPr/>
          </p:nvGrpSpPr>
          <p:grpSpPr>
            <a:xfrm>
              <a:off x="1800353" y="2391091"/>
              <a:ext cx="181819" cy="236540"/>
              <a:chOff x="1800494" y="2391091"/>
              <a:chExt cx="181819" cy="236540"/>
            </a:xfrm>
          </p:grpSpPr>
          <p:sp>
            <p:nvSpPr>
              <p:cNvPr id="130" name="Oval 129">
                <a:extLst>
                  <a:ext uri="{FF2B5EF4-FFF2-40B4-BE49-F238E27FC236}">
                    <a16:creationId xmlns:a16="http://schemas.microsoft.com/office/drawing/2014/main" id="{ACEAF3DE-D939-4C1A-93C8-F2EE6ED34183}"/>
                  </a:ext>
                </a:extLst>
              </p:cNvPr>
              <p:cNvSpPr/>
              <p:nvPr/>
            </p:nvSpPr>
            <p:spPr bwMode="gray">
              <a:xfrm>
                <a:off x="1800494" y="251963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1" name="Oval 130">
                <a:extLst>
                  <a:ext uri="{FF2B5EF4-FFF2-40B4-BE49-F238E27FC236}">
                    <a16:creationId xmlns:a16="http://schemas.microsoft.com/office/drawing/2014/main" id="{C4ECEFF3-F85C-4CE5-9874-4BADDABEBCCB}"/>
                  </a:ext>
                </a:extLst>
              </p:cNvPr>
              <p:cNvSpPr/>
              <p:nvPr/>
            </p:nvSpPr>
            <p:spPr bwMode="gray">
              <a:xfrm>
                <a:off x="1800494" y="239109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2" name="Oval 131">
                <a:extLst>
                  <a:ext uri="{FF2B5EF4-FFF2-40B4-BE49-F238E27FC236}">
                    <a16:creationId xmlns:a16="http://schemas.microsoft.com/office/drawing/2014/main" id="{4FE63AA3-4655-44D3-BC58-765DFFB8DE9A}"/>
                  </a:ext>
                </a:extLst>
              </p:cNvPr>
              <p:cNvSpPr/>
              <p:nvPr/>
            </p:nvSpPr>
            <p:spPr bwMode="gray">
              <a:xfrm>
                <a:off x="1874313" y="251963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3" name="Oval 132">
                <a:extLst>
                  <a:ext uri="{FF2B5EF4-FFF2-40B4-BE49-F238E27FC236}">
                    <a16:creationId xmlns:a16="http://schemas.microsoft.com/office/drawing/2014/main" id="{C802D64F-9044-4BC5-A250-8B69AC1FB130}"/>
                  </a:ext>
                </a:extLst>
              </p:cNvPr>
              <p:cNvSpPr/>
              <p:nvPr/>
            </p:nvSpPr>
            <p:spPr bwMode="gray">
              <a:xfrm>
                <a:off x="1874313" y="239109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22" name="Group 121">
              <a:extLst>
                <a:ext uri="{FF2B5EF4-FFF2-40B4-BE49-F238E27FC236}">
                  <a16:creationId xmlns:a16="http://schemas.microsoft.com/office/drawing/2014/main" id="{BAB211DF-9CD3-40C8-B2FD-11FBF69B10DC}"/>
                </a:ext>
              </a:extLst>
            </p:cNvPr>
            <p:cNvGrpSpPr/>
            <p:nvPr/>
          </p:nvGrpSpPr>
          <p:grpSpPr>
            <a:xfrm>
              <a:off x="1760804" y="2347972"/>
              <a:ext cx="37024" cy="324000"/>
              <a:chOff x="1760804" y="2347972"/>
              <a:chExt cx="37024" cy="324000"/>
            </a:xfrm>
          </p:grpSpPr>
          <p:cxnSp>
            <p:nvCxnSpPr>
              <p:cNvPr id="127" name="Straight Connector 126">
                <a:extLst>
                  <a:ext uri="{FF2B5EF4-FFF2-40B4-BE49-F238E27FC236}">
                    <a16:creationId xmlns:a16="http://schemas.microsoft.com/office/drawing/2014/main" id="{6D01217A-F366-4689-AAB8-23F4BD7CD572}"/>
                  </a:ext>
                </a:extLst>
              </p:cNvPr>
              <p:cNvCxnSpPr>
                <a:cxnSpLocks/>
              </p:cNvCxnSpPr>
              <p:nvPr/>
            </p:nvCxnSpPr>
            <p:spPr bwMode="gray">
              <a:xfrm>
                <a:off x="1760804" y="234797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5E29F3C-17C9-4A17-97AB-3807B4496426}"/>
                  </a:ext>
                </a:extLst>
              </p:cNvPr>
              <p:cNvCxnSpPr/>
              <p:nvPr/>
            </p:nvCxnSpPr>
            <p:spPr bwMode="gray">
              <a:xfrm>
                <a:off x="1761828" y="2445096"/>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9122AB6-D53C-4E3C-BE8F-F4213B4CFA70}"/>
                  </a:ext>
                </a:extLst>
              </p:cNvPr>
              <p:cNvCxnSpPr/>
              <p:nvPr/>
            </p:nvCxnSpPr>
            <p:spPr bwMode="gray">
              <a:xfrm>
                <a:off x="1761828" y="2574848"/>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ABCA174F-F081-471D-A853-91955DB469B3}"/>
                </a:ext>
              </a:extLst>
            </p:cNvPr>
            <p:cNvGrpSpPr/>
            <p:nvPr/>
          </p:nvGrpSpPr>
          <p:grpSpPr>
            <a:xfrm rot="10800000">
              <a:off x="1984698" y="2347972"/>
              <a:ext cx="37024" cy="324000"/>
              <a:chOff x="1760804" y="2347972"/>
              <a:chExt cx="37024" cy="324000"/>
            </a:xfrm>
          </p:grpSpPr>
          <p:cxnSp>
            <p:nvCxnSpPr>
              <p:cNvPr id="124" name="Straight Connector 123">
                <a:extLst>
                  <a:ext uri="{FF2B5EF4-FFF2-40B4-BE49-F238E27FC236}">
                    <a16:creationId xmlns:a16="http://schemas.microsoft.com/office/drawing/2014/main" id="{93930E1A-65F8-48DB-A2FE-0DEF1D6E9BAE}"/>
                  </a:ext>
                </a:extLst>
              </p:cNvPr>
              <p:cNvCxnSpPr>
                <a:cxnSpLocks/>
              </p:cNvCxnSpPr>
              <p:nvPr/>
            </p:nvCxnSpPr>
            <p:spPr bwMode="gray">
              <a:xfrm>
                <a:off x="1760804" y="234797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72E91B1-5CDC-4C84-9854-6C2E5684A078}"/>
                  </a:ext>
                </a:extLst>
              </p:cNvPr>
              <p:cNvCxnSpPr/>
              <p:nvPr/>
            </p:nvCxnSpPr>
            <p:spPr bwMode="gray">
              <a:xfrm>
                <a:off x="1761828" y="2445096"/>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84D4CAF-396C-4FA4-85C6-07E5813DF389}"/>
                  </a:ext>
                </a:extLst>
              </p:cNvPr>
              <p:cNvCxnSpPr/>
              <p:nvPr/>
            </p:nvCxnSpPr>
            <p:spPr bwMode="gray">
              <a:xfrm>
                <a:off x="1761828" y="2574848"/>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34" name="Straight Connector 133">
            <a:extLst>
              <a:ext uri="{FF2B5EF4-FFF2-40B4-BE49-F238E27FC236}">
                <a16:creationId xmlns:a16="http://schemas.microsoft.com/office/drawing/2014/main" id="{03B57ACD-DCD6-4BE0-A6E6-24D6ADE7774E}"/>
              </a:ext>
            </a:extLst>
          </p:cNvPr>
          <p:cNvCxnSpPr>
            <a:cxnSpLocks/>
          </p:cNvCxnSpPr>
          <p:nvPr/>
        </p:nvCxnSpPr>
        <p:spPr bwMode="gray">
          <a:xfrm flipH="1">
            <a:off x="8552012" y="3668374"/>
            <a:ext cx="2762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363C9C8F-3928-48D2-A2E5-EEF56DA6F50F}"/>
              </a:ext>
            </a:extLst>
          </p:cNvPr>
          <p:cNvGrpSpPr/>
          <p:nvPr/>
        </p:nvGrpSpPr>
        <p:grpSpPr>
          <a:xfrm>
            <a:off x="8310380" y="3507952"/>
            <a:ext cx="260884" cy="323958"/>
            <a:chOff x="8310668" y="3868752"/>
            <a:chExt cx="260918" cy="324000"/>
          </a:xfrm>
        </p:grpSpPr>
        <p:sp>
          <p:nvSpPr>
            <p:cNvPr id="136" name="Oval 135">
              <a:extLst>
                <a:ext uri="{FF2B5EF4-FFF2-40B4-BE49-F238E27FC236}">
                  <a16:creationId xmlns:a16="http://schemas.microsoft.com/office/drawing/2014/main" id="{6796304B-C5B0-471A-9A17-6030CABACECC}"/>
                </a:ext>
              </a:extLst>
            </p:cNvPr>
            <p:cNvSpPr/>
            <p:nvPr/>
          </p:nvSpPr>
          <p:spPr bwMode="gray">
            <a:xfrm>
              <a:off x="8350217" y="3976158"/>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7" name="Oval 136">
              <a:extLst>
                <a:ext uri="{FF2B5EF4-FFF2-40B4-BE49-F238E27FC236}">
                  <a16:creationId xmlns:a16="http://schemas.microsoft.com/office/drawing/2014/main" id="{CB00CB52-461A-4E9B-9B47-72E1C2FC4C4F}"/>
                </a:ext>
              </a:extLst>
            </p:cNvPr>
            <p:cNvSpPr/>
            <p:nvPr/>
          </p:nvSpPr>
          <p:spPr bwMode="gray">
            <a:xfrm>
              <a:off x="8424036" y="3976158"/>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38" name="Straight Connector 137">
              <a:extLst>
                <a:ext uri="{FF2B5EF4-FFF2-40B4-BE49-F238E27FC236}">
                  <a16:creationId xmlns:a16="http://schemas.microsoft.com/office/drawing/2014/main" id="{A79E1B30-7D46-4F73-AE6D-375FFE835E7C}"/>
                </a:ext>
              </a:extLst>
            </p:cNvPr>
            <p:cNvCxnSpPr>
              <a:cxnSpLocks/>
            </p:cNvCxnSpPr>
            <p:nvPr/>
          </p:nvCxnSpPr>
          <p:spPr bwMode="gray">
            <a:xfrm>
              <a:off x="8310668" y="386875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81A797D-5A1C-40FD-8847-FF24A405E870}"/>
                </a:ext>
              </a:extLst>
            </p:cNvPr>
            <p:cNvCxnSpPr/>
            <p:nvPr/>
          </p:nvCxnSpPr>
          <p:spPr bwMode="gray">
            <a:xfrm>
              <a:off x="8311692" y="4030163"/>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FD0B750-740B-44F2-A9F4-1CA7E0E8F2AC}"/>
                </a:ext>
              </a:extLst>
            </p:cNvPr>
            <p:cNvCxnSpPr>
              <a:cxnSpLocks/>
            </p:cNvCxnSpPr>
            <p:nvPr/>
          </p:nvCxnSpPr>
          <p:spPr bwMode="gray">
            <a:xfrm rot="10800000">
              <a:off x="8571586" y="386875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1FB2D2A-FBDD-464E-A42F-3066F50670CF}"/>
                </a:ext>
              </a:extLst>
            </p:cNvPr>
            <p:cNvCxnSpPr/>
            <p:nvPr/>
          </p:nvCxnSpPr>
          <p:spPr bwMode="gray">
            <a:xfrm rot="10800000">
              <a:off x="8534562" y="4030163"/>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2" name="Straight Connector 141">
            <a:extLst>
              <a:ext uri="{FF2B5EF4-FFF2-40B4-BE49-F238E27FC236}">
                <a16:creationId xmlns:a16="http://schemas.microsoft.com/office/drawing/2014/main" id="{AC2AD428-51E7-4828-934F-DF0C346BCA07}"/>
              </a:ext>
            </a:extLst>
          </p:cNvPr>
          <p:cNvCxnSpPr/>
          <p:nvPr/>
        </p:nvCxnSpPr>
        <p:spPr bwMode="gray">
          <a:xfrm>
            <a:off x="8199226" y="3669342"/>
            <a:ext cx="1079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DC0FEC8-0BF3-44EA-8393-0CCEDF9B0B5D}"/>
              </a:ext>
            </a:extLst>
          </p:cNvPr>
          <p:cNvCxnSpPr/>
          <p:nvPr/>
        </p:nvCxnSpPr>
        <p:spPr bwMode="gray">
          <a:xfrm>
            <a:off x="5939579" y="3669342"/>
            <a:ext cx="20013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69AB181B-250C-4D28-9DE6-6368A31C5265}"/>
              </a:ext>
            </a:extLst>
          </p:cNvPr>
          <p:cNvGrpSpPr/>
          <p:nvPr/>
        </p:nvGrpSpPr>
        <p:grpSpPr>
          <a:xfrm>
            <a:off x="6035082" y="3307421"/>
            <a:ext cx="129735" cy="642367"/>
            <a:chOff x="6035073" y="3475905"/>
            <a:chExt cx="129752" cy="756000"/>
          </a:xfrm>
        </p:grpSpPr>
        <p:cxnSp>
          <p:nvCxnSpPr>
            <p:cNvPr id="145" name="Straight Connector 144">
              <a:extLst>
                <a:ext uri="{FF2B5EF4-FFF2-40B4-BE49-F238E27FC236}">
                  <a16:creationId xmlns:a16="http://schemas.microsoft.com/office/drawing/2014/main" id="{614303AE-27F4-409E-94AB-5DBA339AC987}"/>
                </a:ext>
              </a:extLst>
            </p:cNvPr>
            <p:cNvCxnSpPr>
              <a:cxnSpLocks/>
            </p:cNvCxnSpPr>
            <p:nvPr/>
          </p:nvCxnSpPr>
          <p:spPr bwMode="gray">
            <a:xfrm rot="5400000">
              <a:off x="5657073" y="3853905"/>
              <a:ext cx="75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351C2C1-9F09-41B0-ACD1-D69750AC4232}"/>
                </a:ext>
              </a:extLst>
            </p:cNvPr>
            <p:cNvCxnSpPr>
              <a:cxnSpLocks/>
            </p:cNvCxnSpPr>
            <p:nvPr/>
          </p:nvCxnSpPr>
          <p:spPr bwMode="gray">
            <a:xfrm rot="5400000">
              <a:off x="5786825" y="3853905"/>
              <a:ext cx="75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7" name="Straight Connector 146">
            <a:extLst>
              <a:ext uri="{FF2B5EF4-FFF2-40B4-BE49-F238E27FC236}">
                <a16:creationId xmlns:a16="http://schemas.microsoft.com/office/drawing/2014/main" id="{B28C2B92-1EA9-483E-BC4E-3FF6DBB4E21A}"/>
              </a:ext>
            </a:extLst>
          </p:cNvPr>
          <p:cNvCxnSpPr>
            <a:cxnSpLocks/>
          </p:cNvCxnSpPr>
          <p:nvPr/>
        </p:nvCxnSpPr>
        <p:spPr bwMode="gray">
          <a:xfrm>
            <a:off x="1275836" y="3668374"/>
            <a:ext cx="35995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F2011AB5-786E-4A78-81DC-D013F0548F1C}"/>
              </a:ext>
            </a:extLst>
          </p:cNvPr>
          <p:cNvGrpSpPr/>
          <p:nvPr/>
        </p:nvGrpSpPr>
        <p:grpSpPr>
          <a:xfrm>
            <a:off x="4858469" y="3503190"/>
            <a:ext cx="260884" cy="323958"/>
            <a:chOff x="8310668" y="3868752"/>
            <a:chExt cx="260918" cy="324000"/>
          </a:xfrm>
        </p:grpSpPr>
        <p:sp>
          <p:nvSpPr>
            <p:cNvPr id="149" name="Oval 148">
              <a:extLst>
                <a:ext uri="{FF2B5EF4-FFF2-40B4-BE49-F238E27FC236}">
                  <a16:creationId xmlns:a16="http://schemas.microsoft.com/office/drawing/2014/main" id="{0A7C4F3D-EC3C-41F0-A5C8-A28416941065}"/>
                </a:ext>
              </a:extLst>
            </p:cNvPr>
            <p:cNvSpPr/>
            <p:nvPr/>
          </p:nvSpPr>
          <p:spPr bwMode="gray">
            <a:xfrm>
              <a:off x="8350217" y="3976158"/>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5025CED5-4E28-40B0-A56D-DD39E27BF817}"/>
                </a:ext>
              </a:extLst>
            </p:cNvPr>
            <p:cNvSpPr/>
            <p:nvPr/>
          </p:nvSpPr>
          <p:spPr bwMode="gray">
            <a:xfrm>
              <a:off x="8424036" y="3976158"/>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51" name="Straight Connector 150">
              <a:extLst>
                <a:ext uri="{FF2B5EF4-FFF2-40B4-BE49-F238E27FC236}">
                  <a16:creationId xmlns:a16="http://schemas.microsoft.com/office/drawing/2014/main" id="{07B1ECA5-E39D-4EF5-A92D-C845F5CF93AC}"/>
                </a:ext>
              </a:extLst>
            </p:cNvPr>
            <p:cNvCxnSpPr>
              <a:cxnSpLocks/>
            </p:cNvCxnSpPr>
            <p:nvPr/>
          </p:nvCxnSpPr>
          <p:spPr bwMode="gray">
            <a:xfrm>
              <a:off x="8310668" y="386875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9398AE4-857C-4ACF-8039-5C35D398FC57}"/>
                </a:ext>
              </a:extLst>
            </p:cNvPr>
            <p:cNvCxnSpPr/>
            <p:nvPr/>
          </p:nvCxnSpPr>
          <p:spPr bwMode="gray">
            <a:xfrm>
              <a:off x="8311692" y="4030163"/>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96ABC764-9BEF-4735-85DA-F907D7AC93C0}"/>
                </a:ext>
              </a:extLst>
            </p:cNvPr>
            <p:cNvCxnSpPr>
              <a:cxnSpLocks/>
            </p:cNvCxnSpPr>
            <p:nvPr/>
          </p:nvCxnSpPr>
          <p:spPr bwMode="gray">
            <a:xfrm rot="10800000">
              <a:off x="8571586" y="386875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1AA2FB9-1101-4165-BCD2-37FD43A269F4}"/>
                </a:ext>
              </a:extLst>
            </p:cNvPr>
            <p:cNvCxnSpPr/>
            <p:nvPr/>
          </p:nvCxnSpPr>
          <p:spPr bwMode="gray">
            <a:xfrm rot="10800000">
              <a:off x="8534562" y="4030163"/>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55" name="Graphic 154">
            <a:extLst>
              <a:ext uri="{FF2B5EF4-FFF2-40B4-BE49-F238E27FC236}">
                <a16:creationId xmlns:a16="http://schemas.microsoft.com/office/drawing/2014/main" id="{76E8E5AD-2DEE-4D06-A30B-032D712B6579}"/>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793537" y="3134392"/>
            <a:ext cx="228570" cy="228570"/>
          </a:xfrm>
          <a:prstGeom prst="rect">
            <a:avLst/>
          </a:prstGeom>
        </p:spPr>
      </p:pic>
      <p:sp>
        <p:nvSpPr>
          <p:cNvPr id="156" name="Content Placeholder 3">
            <a:extLst>
              <a:ext uri="{FF2B5EF4-FFF2-40B4-BE49-F238E27FC236}">
                <a16:creationId xmlns:a16="http://schemas.microsoft.com/office/drawing/2014/main" id="{45C49824-620D-463D-B9D9-881831A7E241}"/>
              </a:ext>
            </a:extLst>
          </p:cNvPr>
          <p:cNvSpPr txBox="1">
            <a:spLocks/>
          </p:cNvSpPr>
          <p:nvPr/>
        </p:nvSpPr>
        <p:spPr bwMode="gray">
          <a:xfrm>
            <a:off x="3635101" y="3376482"/>
            <a:ext cx="547129" cy="22856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Line voltage regulator</a:t>
            </a:r>
          </a:p>
        </p:txBody>
      </p:sp>
      <p:grpSp>
        <p:nvGrpSpPr>
          <p:cNvPr id="157" name="Group 156">
            <a:extLst>
              <a:ext uri="{FF2B5EF4-FFF2-40B4-BE49-F238E27FC236}">
                <a16:creationId xmlns:a16="http://schemas.microsoft.com/office/drawing/2014/main" id="{ADDFF496-D4E6-4D66-8754-5A1D135C0036}"/>
              </a:ext>
            </a:extLst>
          </p:cNvPr>
          <p:cNvGrpSpPr/>
          <p:nvPr/>
        </p:nvGrpSpPr>
        <p:grpSpPr>
          <a:xfrm>
            <a:off x="1851437" y="3134392"/>
            <a:ext cx="1884877" cy="470659"/>
            <a:chOff x="1850883" y="3416403"/>
            <a:chExt cx="1885122" cy="470720"/>
          </a:xfrm>
        </p:grpSpPr>
        <p:pic>
          <p:nvPicPr>
            <p:cNvPr id="158" name="Graphic 157">
              <a:extLst>
                <a:ext uri="{FF2B5EF4-FFF2-40B4-BE49-F238E27FC236}">
                  <a16:creationId xmlns:a16="http://schemas.microsoft.com/office/drawing/2014/main" id="{36A6F217-604C-497A-A8F8-F5FA2AB2C5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55050" y="3416403"/>
              <a:ext cx="228600" cy="228600"/>
            </a:xfrm>
            <a:prstGeom prst="rect">
              <a:avLst/>
            </a:prstGeom>
          </p:spPr>
        </p:pic>
        <p:pic>
          <p:nvPicPr>
            <p:cNvPr id="159" name="Graphic 158">
              <a:extLst>
                <a:ext uri="{FF2B5EF4-FFF2-40B4-BE49-F238E27FC236}">
                  <a16:creationId xmlns:a16="http://schemas.microsoft.com/office/drawing/2014/main" id="{F5499C16-2B63-4B57-BDC5-DADE6E8DCD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01113" y="3416403"/>
              <a:ext cx="228600" cy="228600"/>
            </a:xfrm>
            <a:prstGeom prst="rect">
              <a:avLst/>
            </a:prstGeom>
          </p:spPr>
        </p:pic>
        <p:pic>
          <p:nvPicPr>
            <p:cNvPr id="160" name="Graphic 159">
              <a:extLst>
                <a:ext uri="{FF2B5EF4-FFF2-40B4-BE49-F238E27FC236}">
                  <a16:creationId xmlns:a16="http://schemas.microsoft.com/office/drawing/2014/main" id="{519ACA9F-BE4A-40A9-804D-A2FA17F0C0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47176" y="3416403"/>
              <a:ext cx="228600" cy="228600"/>
            </a:xfrm>
            <a:prstGeom prst="rect">
              <a:avLst/>
            </a:prstGeom>
          </p:spPr>
        </p:pic>
        <p:pic>
          <p:nvPicPr>
            <p:cNvPr id="161" name="Graphic 160">
              <a:extLst>
                <a:ext uri="{FF2B5EF4-FFF2-40B4-BE49-F238E27FC236}">
                  <a16:creationId xmlns:a16="http://schemas.microsoft.com/office/drawing/2014/main" id="{0199D291-7CB2-45EF-AD09-2AD12564B80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08244" y="3416403"/>
              <a:ext cx="228600" cy="228600"/>
            </a:xfrm>
            <a:prstGeom prst="rect">
              <a:avLst/>
            </a:prstGeom>
          </p:spPr>
        </p:pic>
        <p:sp>
          <p:nvSpPr>
            <p:cNvPr id="162" name="Content Placeholder 3">
              <a:extLst>
                <a:ext uri="{FF2B5EF4-FFF2-40B4-BE49-F238E27FC236}">
                  <a16:creationId xmlns:a16="http://schemas.microsoft.com/office/drawing/2014/main" id="{43E2F46B-8EA5-4ED1-9461-54E86B7E0632}"/>
                </a:ext>
              </a:extLst>
            </p:cNvPr>
            <p:cNvSpPr txBox="1">
              <a:spLocks/>
            </p:cNvSpPr>
            <p:nvPr/>
          </p:nvSpPr>
          <p:spPr bwMode="gray">
            <a:xfrm>
              <a:off x="3188805" y="365852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Shunt </a:t>
              </a:r>
              <a:br>
                <a:rPr lang="en-US" sz="600">
                  <a:latin typeface="ABBvoice" charset="0"/>
                  <a:ea typeface="ABBvoice" charset="0"/>
                  <a:cs typeface="ABBvoice" charset="0"/>
                </a:rPr>
              </a:br>
              <a:r>
                <a:rPr lang="en-US" sz="600">
                  <a:latin typeface="ABBvoice" charset="0"/>
                  <a:ea typeface="ABBvoice" charset="0"/>
                  <a:cs typeface="ABBvoice" charset="0"/>
                </a:rPr>
                <a:t>reactor</a:t>
              </a:r>
            </a:p>
          </p:txBody>
        </p:sp>
        <p:sp>
          <p:nvSpPr>
            <p:cNvPr id="163" name="Content Placeholder 3">
              <a:extLst>
                <a:ext uri="{FF2B5EF4-FFF2-40B4-BE49-F238E27FC236}">
                  <a16:creationId xmlns:a16="http://schemas.microsoft.com/office/drawing/2014/main" id="{07EEEAB4-99E3-413B-B3BF-A5CDF4078D71}"/>
                </a:ext>
              </a:extLst>
            </p:cNvPr>
            <p:cNvSpPr txBox="1">
              <a:spLocks/>
            </p:cNvSpPr>
            <p:nvPr/>
          </p:nvSpPr>
          <p:spPr bwMode="gray">
            <a:xfrm>
              <a:off x="1850883" y="365852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Storage</a:t>
              </a:r>
            </a:p>
          </p:txBody>
        </p:sp>
        <p:sp>
          <p:nvSpPr>
            <p:cNvPr id="164" name="Content Placeholder 3">
              <a:extLst>
                <a:ext uri="{FF2B5EF4-FFF2-40B4-BE49-F238E27FC236}">
                  <a16:creationId xmlns:a16="http://schemas.microsoft.com/office/drawing/2014/main" id="{5D22D5BC-B0AF-4436-92E7-44DBF8A9E70D}"/>
                </a:ext>
              </a:extLst>
            </p:cNvPr>
            <p:cNvSpPr txBox="1">
              <a:spLocks/>
            </p:cNvSpPr>
            <p:nvPr/>
          </p:nvSpPr>
          <p:spPr bwMode="gray">
            <a:xfrm>
              <a:off x="2296857" y="365852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spcBef>
                  <a:spcPts val="0"/>
                </a:spcBef>
              </a:pPr>
              <a:r>
                <a:rPr lang="en-US" sz="600">
                  <a:latin typeface="ABBvoice" charset="0"/>
                  <a:ea typeface="ABBvoice" charset="0"/>
                  <a:cs typeface="ABBvoice" charset="0"/>
                </a:rPr>
                <a:t>STATCOM/</a:t>
              </a:r>
            </a:p>
            <a:p>
              <a:pPr algn="ctr">
                <a:spcBef>
                  <a:spcPts val="0"/>
                </a:spcBef>
              </a:pPr>
              <a:r>
                <a:rPr lang="en-US" sz="600">
                  <a:latin typeface="ABBvoice" charset="0"/>
                  <a:ea typeface="ABBvoice" charset="0"/>
                  <a:cs typeface="ABBvoice" charset="0"/>
                </a:rPr>
                <a:t>SVC </a:t>
              </a:r>
            </a:p>
          </p:txBody>
        </p:sp>
        <p:sp>
          <p:nvSpPr>
            <p:cNvPr id="165" name="Content Placeholder 3">
              <a:extLst>
                <a:ext uri="{FF2B5EF4-FFF2-40B4-BE49-F238E27FC236}">
                  <a16:creationId xmlns:a16="http://schemas.microsoft.com/office/drawing/2014/main" id="{D50028ED-FAB9-42F0-87CE-44F335E2FFD1}"/>
                </a:ext>
              </a:extLst>
            </p:cNvPr>
            <p:cNvSpPr txBox="1">
              <a:spLocks/>
            </p:cNvSpPr>
            <p:nvPr/>
          </p:nvSpPr>
          <p:spPr bwMode="gray">
            <a:xfrm>
              <a:off x="2740450" y="365852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Passive </a:t>
              </a:r>
              <a:br>
                <a:rPr lang="en-US" sz="600">
                  <a:latin typeface="ABBvoice" charset="0"/>
                  <a:ea typeface="ABBvoice" charset="0"/>
                  <a:cs typeface="ABBvoice" charset="0"/>
                </a:rPr>
              </a:br>
              <a:r>
                <a:rPr lang="en-US" sz="600">
                  <a:latin typeface="ABBvoice" charset="0"/>
                  <a:ea typeface="ABBvoice" charset="0"/>
                  <a:cs typeface="ABBvoice" charset="0"/>
                </a:rPr>
                <a:t>filter</a:t>
              </a:r>
            </a:p>
          </p:txBody>
        </p:sp>
      </p:grpSp>
      <p:sp>
        <p:nvSpPr>
          <p:cNvPr id="166" name="Content Placeholder 3">
            <a:extLst>
              <a:ext uri="{FF2B5EF4-FFF2-40B4-BE49-F238E27FC236}">
                <a16:creationId xmlns:a16="http://schemas.microsoft.com/office/drawing/2014/main" id="{3514ED86-E3EB-4C2F-9D6C-C5C850989DDF}"/>
              </a:ext>
            </a:extLst>
          </p:cNvPr>
          <p:cNvSpPr txBox="1">
            <a:spLocks/>
          </p:cNvSpPr>
          <p:nvPr/>
        </p:nvSpPr>
        <p:spPr bwMode="gray">
          <a:xfrm>
            <a:off x="8163232" y="3326897"/>
            <a:ext cx="547129" cy="22856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MV or LV</a:t>
            </a:r>
          </a:p>
        </p:txBody>
      </p:sp>
      <p:sp>
        <p:nvSpPr>
          <p:cNvPr id="167" name="Content Placeholder 3">
            <a:extLst>
              <a:ext uri="{FF2B5EF4-FFF2-40B4-BE49-F238E27FC236}">
                <a16:creationId xmlns:a16="http://schemas.microsoft.com/office/drawing/2014/main" id="{3BD67C3D-09D3-49BB-ACA3-B90028E56F79}"/>
              </a:ext>
            </a:extLst>
          </p:cNvPr>
          <p:cNvSpPr txBox="1">
            <a:spLocks/>
          </p:cNvSpPr>
          <p:nvPr/>
        </p:nvSpPr>
        <p:spPr bwMode="gray">
          <a:xfrm>
            <a:off x="11294642" y="3940188"/>
            <a:ext cx="575925" cy="22856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800" b="1">
                <a:latin typeface="ABBvoice" charset="0"/>
                <a:ea typeface="ABBvoice" charset="0"/>
                <a:cs typeface="ABBvoice" charset="0"/>
              </a:rPr>
              <a:t>Industry/ </a:t>
            </a:r>
            <a:br>
              <a:rPr lang="en-US" sz="800" b="1">
                <a:latin typeface="ABBvoice" charset="0"/>
                <a:ea typeface="ABBvoice" charset="0"/>
                <a:cs typeface="ABBvoice" charset="0"/>
              </a:rPr>
            </a:br>
            <a:r>
              <a:rPr lang="en-US" sz="800" b="1">
                <a:latin typeface="ABBvoice" charset="0"/>
                <a:ea typeface="ABBvoice" charset="0"/>
                <a:cs typeface="ABBvoice" charset="0"/>
              </a:rPr>
              <a:t>large </a:t>
            </a:r>
            <a:br>
              <a:rPr lang="en-US" sz="800" b="1">
                <a:latin typeface="ABBvoice" charset="0"/>
                <a:ea typeface="ABBvoice" charset="0"/>
                <a:cs typeface="ABBvoice" charset="0"/>
              </a:rPr>
            </a:br>
            <a:r>
              <a:rPr lang="en-US" sz="800" b="1">
                <a:latin typeface="ABBvoice" charset="0"/>
                <a:ea typeface="ABBvoice" charset="0"/>
                <a:cs typeface="ABBvoice" charset="0"/>
              </a:rPr>
              <a:t>commercial</a:t>
            </a:r>
          </a:p>
        </p:txBody>
      </p:sp>
      <p:sp>
        <p:nvSpPr>
          <p:cNvPr id="168" name="Content Placeholder 3">
            <a:extLst>
              <a:ext uri="{FF2B5EF4-FFF2-40B4-BE49-F238E27FC236}">
                <a16:creationId xmlns:a16="http://schemas.microsoft.com/office/drawing/2014/main" id="{37B20B7C-412C-4E5A-8FE5-5A4C5390FE63}"/>
              </a:ext>
            </a:extLst>
          </p:cNvPr>
          <p:cNvSpPr txBox="1">
            <a:spLocks/>
          </p:cNvSpPr>
          <p:nvPr/>
        </p:nvSpPr>
        <p:spPr bwMode="gray">
          <a:xfrm>
            <a:off x="416940" y="3937670"/>
            <a:ext cx="1143881" cy="22856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800" b="1">
                <a:latin typeface="ABBvoice" charset="0"/>
                <a:ea typeface="ABBvoice" charset="0"/>
                <a:cs typeface="ABBvoice" charset="0"/>
              </a:rPr>
              <a:t>Renewable generation</a:t>
            </a:r>
          </a:p>
        </p:txBody>
      </p:sp>
      <p:pic>
        <p:nvPicPr>
          <p:cNvPr id="169" name="Graphic 168">
            <a:extLst>
              <a:ext uri="{FF2B5EF4-FFF2-40B4-BE49-F238E27FC236}">
                <a16:creationId xmlns:a16="http://schemas.microsoft.com/office/drawing/2014/main" id="{248A7783-1D84-4BF9-991A-0FEE6E3CCCDF}"/>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1354034" y="2104938"/>
            <a:ext cx="457140" cy="457140"/>
          </a:xfrm>
          <a:prstGeom prst="rect">
            <a:avLst/>
          </a:prstGeom>
        </p:spPr>
      </p:pic>
      <p:pic>
        <p:nvPicPr>
          <p:cNvPr id="170" name="Graphic 169">
            <a:extLst>
              <a:ext uri="{FF2B5EF4-FFF2-40B4-BE49-F238E27FC236}">
                <a16:creationId xmlns:a16="http://schemas.microsoft.com/office/drawing/2014/main" id="{44F533EC-309E-4E6F-B59D-56939876627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45666" y="2104938"/>
            <a:ext cx="457140" cy="457140"/>
          </a:xfrm>
          <a:prstGeom prst="rect">
            <a:avLst/>
          </a:prstGeom>
        </p:spPr>
      </p:pic>
      <p:pic>
        <p:nvPicPr>
          <p:cNvPr id="171" name="Graphic 170">
            <a:extLst>
              <a:ext uri="{FF2B5EF4-FFF2-40B4-BE49-F238E27FC236}">
                <a16:creationId xmlns:a16="http://schemas.microsoft.com/office/drawing/2014/main" id="{FBBE3080-7990-4A82-BBDA-E28396B6607D}"/>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66455" y="2104938"/>
            <a:ext cx="457140" cy="457140"/>
          </a:xfrm>
          <a:prstGeom prst="rect">
            <a:avLst/>
          </a:prstGeom>
        </p:spPr>
      </p:pic>
      <p:pic>
        <p:nvPicPr>
          <p:cNvPr id="172" name="Graphic 171">
            <a:extLst>
              <a:ext uri="{FF2B5EF4-FFF2-40B4-BE49-F238E27FC236}">
                <a16:creationId xmlns:a16="http://schemas.microsoft.com/office/drawing/2014/main" id="{6C059958-E030-47D0-A248-3A4D7649584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187244" y="2104938"/>
            <a:ext cx="457140" cy="457140"/>
          </a:xfrm>
          <a:prstGeom prst="rect">
            <a:avLst/>
          </a:prstGeom>
        </p:spPr>
      </p:pic>
      <p:cxnSp>
        <p:nvCxnSpPr>
          <p:cNvPr id="173" name="Straight Connector 172">
            <a:extLst>
              <a:ext uri="{FF2B5EF4-FFF2-40B4-BE49-F238E27FC236}">
                <a16:creationId xmlns:a16="http://schemas.microsoft.com/office/drawing/2014/main" id="{478EDED3-8CA0-4DAD-8893-95C7FE93F383}"/>
              </a:ext>
            </a:extLst>
          </p:cNvPr>
          <p:cNvCxnSpPr/>
          <p:nvPr/>
        </p:nvCxnSpPr>
        <p:spPr bwMode="gray">
          <a:xfrm>
            <a:off x="2026248" y="2268640"/>
            <a:ext cx="19797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C96C9D4-A3AA-49BB-B33C-7B349D9DEFFA}"/>
              </a:ext>
            </a:extLst>
          </p:cNvPr>
          <p:cNvCxnSpPr/>
          <p:nvPr/>
        </p:nvCxnSpPr>
        <p:spPr bwMode="gray">
          <a:xfrm>
            <a:off x="2026248" y="2398375"/>
            <a:ext cx="19797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D8A5C72F-BBDB-417C-BD0E-17C5B051592E}"/>
              </a:ext>
            </a:extLst>
          </p:cNvPr>
          <p:cNvCxnSpPr>
            <a:cxnSpLocks/>
          </p:cNvCxnSpPr>
          <p:nvPr/>
        </p:nvCxnSpPr>
        <p:spPr bwMode="gray">
          <a:xfrm>
            <a:off x="1654406" y="2333508"/>
            <a:ext cx="1079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078C28F3-54F9-4F73-8CBD-DFA79FFDE931}"/>
              </a:ext>
            </a:extLst>
          </p:cNvPr>
          <p:cNvGrpSpPr/>
          <p:nvPr/>
        </p:nvGrpSpPr>
        <p:grpSpPr>
          <a:xfrm>
            <a:off x="1800914" y="2214644"/>
            <a:ext cx="181795" cy="236509"/>
            <a:chOff x="1800494" y="2391091"/>
            <a:chExt cx="181819" cy="236540"/>
          </a:xfrm>
        </p:grpSpPr>
        <p:sp>
          <p:nvSpPr>
            <p:cNvPr id="177" name="Oval 176">
              <a:extLst>
                <a:ext uri="{FF2B5EF4-FFF2-40B4-BE49-F238E27FC236}">
                  <a16:creationId xmlns:a16="http://schemas.microsoft.com/office/drawing/2014/main" id="{5124F97A-A36A-4C98-8812-20372A7AF816}"/>
                </a:ext>
              </a:extLst>
            </p:cNvPr>
            <p:cNvSpPr/>
            <p:nvPr/>
          </p:nvSpPr>
          <p:spPr bwMode="gray">
            <a:xfrm>
              <a:off x="1800494" y="251963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8" name="Oval 177">
              <a:extLst>
                <a:ext uri="{FF2B5EF4-FFF2-40B4-BE49-F238E27FC236}">
                  <a16:creationId xmlns:a16="http://schemas.microsoft.com/office/drawing/2014/main" id="{492B09AD-EDF4-4E2A-B338-E4BE95ED6DC1}"/>
                </a:ext>
              </a:extLst>
            </p:cNvPr>
            <p:cNvSpPr/>
            <p:nvPr/>
          </p:nvSpPr>
          <p:spPr bwMode="gray">
            <a:xfrm>
              <a:off x="1800494" y="239109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9" name="Oval 178">
              <a:extLst>
                <a:ext uri="{FF2B5EF4-FFF2-40B4-BE49-F238E27FC236}">
                  <a16:creationId xmlns:a16="http://schemas.microsoft.com/office/drawing/2014/main" id="{43478DBC-C450-4DC7-A8E3-9A0527948500}"/>
                </a:ext>
              </a:extLst>
            </p:cNvPr>
            <p:cNvSpPr/>
            <p:nvPr/>
          </p:nvSpPr>
          <p:spPr bwMode="gray">
            <a:xfrm>
              <a:off x="1874313" y="251963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0" name="Oval 179">
              <a:extLst>
                <a:ext uri="{FF2B5EF4-FFF2-40B4-BE49-F238E27FC236}">
                  <a16:creationId xmlns:a16="http://schemas.microsoft.com/office/drawing/2014/main" id="{C5B56009-048E-4234-8736-0C3D4BECFE73}"/>
                </a:ext>
              </a:extLst>
            </p:cNvPr>
            <p:cNvSpPr/>
            <p:nvPr/>
          </p:nvSpPr>
          <p:spPr bwMode="gray">
            <a:xfrm>
              <a:off x="1874313" y="239109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81" name="Group 180">
            <a:extLst>
              <a:ext uri="{FF2B5EF4-FFF2-40B4-BE49-F238E27FC236}">
                <a16:creationId xmlns:a16="http://schemas.microsoft.com/office/drawing/2014/main" id="{D802596F-FA3E-4EEC-9EAA-707D469CD34B}"/>
              </a:ext>
            </a:extLst>
          </p:cNvPr>
          <p:cNvGrpSpPr/>
          <p:nvPr/>
        </p:nvGrpSpPr>
        <p:grpSpPr>
          <a:xfrm>
            <a:off x="1761370" y="2171529"/>
            <a:ext cx="37019" cy="323958"/>
            <a:chOff x="1760804" y="2347972"/>
            <a:chExt cx="37024" cy="324000"/>
          </a:xfrm>
        </p:grpSpPr>
        <p:cxnSp>
          <p:nvCxnSpPr>
            <p:cNvPr id="182" name="Straight Connector 181">
              <a:extLst>
                <a:ext uri="{FF2B5EF4-FFF2-40B4-BE49-F238E27FC236}">
                  <a16:creationId xmlns:a16="http://schemas.microsoft.com/office/drawing/2014/main" id="{273E13E6-DDBC-45E7-8021-D8A422F6CF2C}"/>
                </a:ext>
              </a:extLst>
            </p:cNvPr>
            <p:cNvCxnSpPr>
              <a:cxnSpLocks/>
            </p:cNvCxnSpPr>
            <p:nvPr/>
          </p:nvCxnSpPr>
          <p:spPr bwMode="gray">
            <a:xfrm>
              <a:off x="1760804" y="234797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A3D0FABE-E9D6-4A7A-833F-248ACDD3DF78}"/>
                </a:ext>
              </a:extLst>
            </p:cNvPr>
            <p:cNvCxnSpPr/>
            <p:nvPr/>
          </p:nvCxnSpPr>
          <p:spPr bwMode="gray">
            <a:xfrm>
              <a:off x="1761828" y="2445096"/>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DCFE1B7E-8614-4D1D-9BA3-B3F69E48B548}"/>
                </a:ext>
              </a:extLst>
            </p:cNvPr>
            <p:cNvCxnSpPr/>
            <p:nvPr/>
          </p:nvCxnSpPr>
          <p:spPr bwMode="gray">
            <a:xfrm>
              <a:off x="1761828" y="2574848"/>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0EEE2754-DFF4-4840-AB06-896A35451244}"/>
              </a:ext>
            </a:extLst>
          </p:cNvPr>
          <p:cNvGrpSpPr/>
          <p:nvPr/>
        </p:nvGrpSpPr>
        <p:grpSpPr>
          <a:xfrm rot="10800000">
            <a:off x="1985234" y="2171529"/>
            <a:ext cx="37019" cy="323958"/>
            <a:chOff x="1760804" y="2347972"/>
            <a:chExt cx="37024" cy="324000"/>
          </a:xfrm>
        </p:grpSpPr>
        <p:cxnSp>
          <p:nvCxnSpPr>
            <p:cNvPr id="186" name="Straight Connector 185">
              <a:extLst>
                <a:ext uri="{FF2B5EF4-FFF2-40B4-BE49-F238E27FC236}">
                  <a16:creationId xmlns:a16="http://schemas.microsoft.com/office/drawing/2014/main" id="{82A6F4B0-ADEC-434A-B5D2-707663C437C6}"/>
                </a:ext>
              </a:extLst>
            </p:cNvPr>
            <p:cNvCxnSpPr>
              <a:cxnSpLocks/>
            </p:cNvCxnSpPr>
            <p:nvPr/>
          </p:nvCxnSpPr>
          <p:spPr bwMode="gray">
            <a:xfrm>
              <a:off x="1760804" y="234797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A6C8FA00-2460-4021-9D3D-D2A5C51C9BE2}"/>
                </a:ext>
              </a:extLst>
            </p:cNvPr>
            <p:cNvCxnSpPr/>
            <p:nvPr/>
          </p:nvCxnSpPr>
          <p:spPr bwMode="gray">
            <a:xfrm>
              <a:off x="1761828" y="2445096"/>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3FD3069B-442A-40FE-9EDD-4E535B2B2821}"/>
                </a:ext>
              </a:extLst>
            </p:cNvPr>
            <p:cNvCxnSpPr/>
            <p:nvPr/>
          </p:nvCxnSpPr>
          <p:spPr bwMode="gray">
            <a:xfrm>
              <a:off x="1761828" y="2574848"/>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AB828A06-222C-4CE3-B545-C4312A27076B}"/>
              </a:ext>
            </a:extLst>
          </p:cNvPr>
          <p:cNvGrpSpPr/>
          <p:nvPr/>
        </p:nvGrpSpPr>
        <p:grpSpPr>
          <a:xfrm>
            <a:off x="4004180" y="2171529"/>
            <a:ext cx="260884" cy="323958"/>
            <a:chOff x="1760804" y="2347972"/>
            <a:chExt cx="260918" cy="324000"/>
          </a:xfrm>
        </p:grpSpPr>
        <p:grpSp>
          <p:nvGrpSpPr>
            <p:cNvPr id="190" name="Group 189">
              <a:extLst>
                <a:ext uri="{FF2B5EF4-FFF2-40B4-BE49-F238E27FC236}">
                  <a16:creationId xmlns:a16="http://schemas.microsoft.com/office/drawing/2014/main" id="{351B6EB7-38CE-427C-AEED-BC5133AE78B3}"/>
                </a:ext>
              </a:extLst>
            </p:cNvPr>
            <p:cNvGrpSpPr/>
            <p:nvPr/>
          </p:nvGrpSpPr>
          <p:grpSpPr>
            <a:xfrm>
              <a:off x="1800353" y="2391091"/>
              <a:ext cx="181819" cy="236540"/>
              <a:chOff x="1800494" y="2391091"/>
              <a:chExt cx="181819" cy="236540"/>
            </a:xfrm>
          </p:grpSpPr>
          <p:sp>
            <p:nvSpPr>
              <p:cNvPr id="199" name="Oval 198">
                <a:extLst>
                  <a:ext uri="{FF2B5EF4-FFF2-40B4-BE49-F238E27FC236}">
                    <a16:creationId xmlns:a16="http://schemas.microsoft.com/office/drawing/2014/main" id="{FDE52061-C18C-488B-B33E-FAB39FC92760}"/>
                  </a:ext>
                </a:extLst>
              </p:cNvPr>
              <p:cNvSpPr/>
              <p:nvPr/>
            </p:nvSpPr>
            <p:spPr bwMode="gray">
              <a:xfrm>
                <a:off x="1800494" y="251963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0" name="Oval 199">
                <a:extLst>
                  <a:ext uri="{FF2B5EF4-FFF2-40B4-BE49-F238E27FC236}">
                    <a16:creationId xmlns:a16="http://schemas.microsoft.com/office/drawing/2014/main" id="{45D649F4-46F4-446E-AF83-46A779E7D6F5}"/>
                  </a:ext>
                </a:extLst>
              </p:cNvPr>
              <p:cNvSpPr/>
              <p:nvPr/>
            </p:nvSpPr>
            <p:spPr bwMode="gray">
              <a:xfrm>
                <a:off x="1800494" y="239109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1" name="Oval 200">
                <a:extLst>
                  <a:ext uri="{FF2B5EF4-FFF2-40B4-BE49-F238E27FC236}">
                    <a16:creationId xmlns:a16="http://schemas.microsoft.com/office/drawing/2014/main" id="{27F1C0CA-60BC-45A2-98EF-D4AFDA39C859}"/>
                  </a:ext>
                </a:extLst>
              </p:cNvPr>
              <p:cNvSpPr/>
              <p:nvPr/>
            </p:nvSpPr>
            <p:spPr bwMode="gray">
              <a:xfrm>
                <a:off x="1874313" y="251963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2" name="Oval 201">
                <a:extLst>
                  <a:ext uri="{FF2B5EF4-FFF2-40B4-BE49-F238E27FC236}">
                    <a16:creationId xmlns:a16="http://schemas.microsoft.com/office/drawing/2014/main" id="{01DC3763-8273-44E2-A305-89D08AE7D976}"/>
                  </a:ext>
                </a:extLst>
              </p:cNvPr>
              <p:cNvSpPr/>
              <p:nvPr/>
            </p:nvSpPr>
            <p:spPr bwMode="gray">
              <a:xfrm>
                <a:off x="1874313" y="239109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91" name="Group 190">
              <a:extLst>
                <a:ext uri="{FF2B5EF4-FFF2-40B4-BE49-F238E27FC236}">
                  <a16:creationId xmlns:a16="http://schemas.microsoft.com/office/drawing/2014/main" id="{833AF7B9-5A7A-4533-84D3-953D8830C74F}"/>
                </a:ext>
              </a:extLst>
            </p:cNvPr>
            <p:cNvGrpSpPr/>
            <p:nvPr/>
          </p:nvGrpSpPr>
          <p:grpSpPr>
            <a:xfrm>
              <a:off x="1760804" y="2347972"/>
              <a:ext cx="37024" cy="324000"/>
              <a:chOff x="1760804" y="2347972"/>
              <a:chExt cx="37024" cy="324000"/>
            </a:xfrm>
          </p:grpSpPr>
          <p:cxnSp>
            <p:nvCxnSpPr>
              <p:cNvPr id="196" name="Straight Connector 195">
                <a:extLst>
                  <a:ext uri="{FF2B5EF4-FFF2-40B4-BE49-F238E27FC236}">
                    <a16:creationId xmlns:a16="http://schemas.microsoft.com/office/drawing/2014/main" id="{C7D23EE4-B879-4691-8ADB-D437E12B3C51}"/>
                  </a:ext>
                </a:extLst>
              </p:cNvPr>
              <p:cNvCxnSpPr>
                <a:cxnSpLocks/>
              </p:cNvCxnSpPr>
              <p:nvPr/>
            </p:nvCxnSpPr>
            <p:spPr bwMode="gray">
              <a:xfrm>
                <a:off x="1760804" y="234797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7E144541-66B8-4DE2-AAAA-F8C9F1BB1A57}"/>
                  </a:ext>
                </a:extLst>
              </p:cNvPr>
              <p:cNvCxnSpPr/>
              <p:nvPr/>
            </p:nvCxnSpPr>
            <p:spPr bwMode="gray">
              <a:xfrm>
                <a:off x="1761828" y="2445096"/>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FE94FE1F-2661-4057-90E5-F7E530D78F3D}"/>
                  </a:ext>
                </a:extLst>
              </p:cNvPr>
              <p:cNvCxnSpPr/>
              <p:nvPr/>
            </p:nvCxnSpPr>
            <p:spPr bwMode="gray">
              <a:xfrm>
                <a:off x="1761828" y="2574848"/>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F7B9151F-B7F1-491A-A886-4164F4D90551}"/>
                </a:ext>
              </a:extLst>
            </p:cNvPr>
            <p:cNvGrpSpPr/>
            <p:nvPr/>
          </p:nvGrpSpPr>
          <p:grpSpPr>
            <a:xfrm rot="10800000">
              <a:off x="1984698" y="2347972"/>
              <a:ext cx="37024" cy="324000"/>
              <a:chOff x="1760804" y="2347972"/>
              <a:chExt cx="37024" cy="324000"/>
            </a:xfrm>
          </p:grpSpPr>
          <p:cxnSp>
            <p:nvCxnSpPr>
              <p:cNvPr id="193" name="Straight Connector 192">
                <a:extLst>
                  <a:ext uri="{FF2B5EF4-FFF2-40B4-BE49-F238E27FC236}">
                    <a16:creationId xmlns:a16="http://schemas.microsoft.com/office/drawing/2014/main" id="{69B06D60-A128-4CEB-8F64-D3B6516A3805}"/>
                  </a:ext>
                </a:extLst>
              </p:cNvPr>
              <p:cNvCxnSpPr>
                <a:cxnSpLocks/>
              </p:cNvCxnSpPr>
              <p:nvPr/>
            </p:nvCxnSpPr>
            <p:spPr bwMode="gray">
              <a:xfrm>
                <a:off x="1760804" y="234797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C4193EAF-5C64-4BD4-8D5F-E527CEAF6150}"/>
                  </a:ext>
                </a:extLst>
              </p:cNvPr>
              <p:cNvCxnSpPr/>
              <p:nvPr/>
            </p:nvCxnSpPr>
            <p:spPr bwMode="gray">
              <a:xfrm>
                <a:off x="1761828" y="2445096"/>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2249A6A-1431-4FC5-B33C-DA503F2EEB07}"/>
                  </a:ext>
                </a:extLst>
              </p:cNvPr>
              <p:cNvCxnSpPr/>
              <p:nvPr/>
            </p:nvCxnSpPr>
            <p:spPr bwMode="gray">
              <a:xfrm>
                <a:off x="1761828" y="2574848"/>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3" name="Group 202">
            <a:extLst>
              <a:ext uri="{FF2B5EF4-FFF2-40B4-BE49-F238E27FC236}">
                <a16:creationId xmlns:a16="http://schemas.microsoft.com/office/drawing/2014/main" id="{540EEB0F-8459-43E3-ACDA-9DBA74B283EA}"/>
              </a:ext>
            </a:extLst>
          </p:cNvPr>
          <p:cNvGrpSpPr/>
          <p:nvPr/>
        </p:nvGrpSpPr>
        <p:grpSpPr>
          <a:xfrm>
            <a:off x="7939366" y="2171529"/>
            <a:ext cx="260884" cy="323958"/>
            <a:chOff x="1760804" y="2347972"/>
            <a:chExt cx="260918" cy="324000"/>
          </a:xfrm>
        </p:grpSpPr>
        <p:grpSp>
          <p:nvGrpSpPr>
            <p:cNvPr id="204" name="Group 203">
              <a:extLst>
                <a:ext uri="{FF2B5EF4-FFF2-40B4-BE49-F238E27FC236}">
                  <a16:creationId xmlns:a16="http://schemas.microsoft.com/office/drawing/2014/main" id="{E60F7937-6FE4-4DCC-9715-25467C9C0E7C}"/>
                </a:ext>
              </a:extLst>
            </p:cNvPr>
            <p:cNvGrpSpPr/>
            <p:nvPr/>
          </p:nvGrpSpPr>
          <p:grpSpPr>
            <a:xfrm>
              <a:off x="1800353" y="2391091"/>
              <a:ext cx="181819" cy="236540"/>
              <a:chOff x="1800494" y="2391091"/>
              <a:chExt cx="181819" cy="236540"/>
            </a:xfrm>
          </p:grpSpPr>
          <p:sp>
            <p:nvSpPr>
              <p:cNvPr id="213" name="Oval 212">
                <a:extLst>
                  <a:ext uri="{FF2B5EF4-FFF2-40B4-BE49-F238E27FC236}">
                    <a16:creationId xmlns:a16="http://schemas.microsoft.com/office/drawing/2014/main" id="{0A97E57C-0188-40EC-80E9-A3EC5A48BD0C}"/>
                  </a:ext>
                </a:extLst>
              </p:cNvPr>
              <p:cNvSpPr/>
              <p:nvPr/>
            </p:nvSpPr>
            <p:spPr bwMode="gray">
              <a:xfrm>
                <a:off x="1800494" y="251963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4" name="Oval 213">
                <a:extLst>
                  <a:ext uri="{FF2B5EF4-FFF2-40B4-BE49-F238E27FC236}">
                    <a16:creationId xmlns:a16="http://schemas.microsoft.com/office/drawing/2014/main" id="{5E134B4B-B054-42C1-9A5B-FD791D2EA83E}"/>
                  </a:ext>
                </a:extLst>
              </p:cNvPr>
              <p:cNvSpPr/>
              <p:nvPr/>
            </p:nvSpPr>
            <p:spPr bwMode="gray">
              <a:xfrm>
                <a:off x="1800494" y="239109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5" name="Oval 214">
                <a:extLst>
                  <a:ext uri="{FF2B5EF4-FFF2-40B4-BE49-F238E27FC236}">
                    <a16:creationId xmlns:a16="http://schemas.microsoft.com/office/drawing/2014/main" id="{AC3E60B5-F98D-449E-9F54-C08E3BB4A97E}"/>
                  </a:ext>
                </a:extLst>
              </p:cNvPr>
              <p:cNvSpPr/>
              <p:nvPr/>
            </p:nvSpPr>
            <p:spPr bwMode="gray">
              <a:xfrm>
                <a:off x="1874313" y="251963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6" name="Oval 215">
                <a:extLst>
                  <a:ext uri="{FF2B5EF4-FFF2-40B4-BE49-F238E27FC236}">
                    <a16:creationId xmlns:a16="http://schemas.microsoft.com/office/drawing/2014/main" id="{EFD07C72-E970-4F2F-9EFA-40C6D1EEBDBB}"/>
                  </a:ext>
                </a:extLst>
              </p:cNvPr>
              <p:cNvSpPr/>
              <p:nvPr/>
            </p:nvSpPr>
            <p:spPr bwMode="gray">
              <a:xfrm>
                <a:off x="1874313" y="239109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05" name="Group 204">
              <a:extLst>
                <a:ext uri="{FF2B5EF4-FFF2-40B4-BE49-F238E27FC236}">
                  <a16:creationId xmlns:a16="http://schemas.microsoft.com/office/drawing/2014/main" id="{43EB9E07-1F0D-44A2-BBFB-7558F1E5AEC9}"/>
                </a:ext>
              </a:extLst>
            </p:cNvPr>
            <p:cNvGrpSpPr/>
            <p:nvPr/>
          </p:nvGrpSpPr>
          <p:grpSpPr>
            <a:xfrm>
              <a:off x="1760804" y="2347972"/>
              <a:ext cx="37024" cy="324000"/>
              <a:chOff x="1760804" y="2347972"/>
              <a:chExt cx="37024" cy="324000"/>
            </a:xfrm>
          </p:grpSpPr>
          <p:cxnSp>
            <p:nvCxnSpPr>
              <p:cNvPr id="210" name="Straight Connector 209">
                <a:extLst>
                  <a:ext uri="{FF2B5EF4-FFF2-40B4-BE49-F238E27FC236}">
                    <a16:creationId xmlns:a16="http://schemas.microsoft.com/office/drawing/2014/main" id="{089CEBAF-B89F-42FE-B405-747F391B0B77}"/>
                  </a:ext>
                </a:extLst>
              </p:cNvPr>
              <p:cNvCxnSpPr>
                <a:cxnSpLocks/>
              </p:cNvCxnSpPr>
              <p:nvPr/>
            </p:nvCxnSpPr>
            <p:spPr bwMode="gray">
              <a:xfrm>
                <a:off x="1760804" y="234797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E66989C2-9446-427C-920D-261CEF243459}"/>
                  </a:ext>
                </a:extLst>
              </p:cNvPr>
              <p:cNvCxnSpPr/>
              <p:nvPr/>
            </p:nvCxnSpPr>
            <p:spPr bwMode="gray">
              <a:xfrm>
                <a:off x="1761828" y="2445096"/>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F8F96230-4B78-4803-A79F-81F060021D4B}"/>
                  </a:ext>
                </a:extLst>
              </p:cNvPr>
              <p:cNvCxnSpPr/>
              <p:nvPr/>
            </p:nvCxnSpPr>
            <p:spPr bwMode="gray">
              <a:xfrm>
                <a:off x="1761828" y="2574848"/>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2C1513BE-3865-4C57-A431-00226977C519}"/>
                </a:ext>
              </a:extLst>
            </p:cNvPr>
            <p:cNvGrpSpPr/>
            <p:nvPr/>
          </p:nvGrpSpPr>
          <p:grpSpPr>
            <a:xfrm rot="10800000">
              <a:off x="1984698" y="2347972"/>
              <a:ext cx="37024" cy="324000"/>
              <a:chOff x="1760804" y="2347972"/>
              <a:chExt cx="37024" cy="324000"/>
            </a:xfrm>
          </p:grpSpPr>
          <p:cxnSp>
            <p:nvCxnSpPr>
              <p:cNvPr id="207" name="Straight Connector 206">
                <a:extLst>
                  <a:ext uri="{FF2B5EF4-FFF2-40B4-BE49-F238E27FC236}">
                    <a16:creationId xmlns:a16="http://schemas.microsoft.com/office/drawing/2014/main" id="{85EEA506-CCA6-466E-AFAF-9F0B091BFA30}"/>
                  </a:ext>
                </a:extLst>
              </p:cNvPr>
              <p:cNvCxnSpPr>
                <a:cxnSpLocks/>
              </p:cNvCxnSpPr>
              <p:nvPr/>
            </p:nvCxnSpPr>
            <p:spPr bwMode="gray">
              <a:xfrm>
                <a:off x="1760804" y="234797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E80292B9-A7F2-420A-882C-DF1B76CE8246}"/>
                  </a:ext>
                </a:extLst>
              </p:cNvPr>
              <p:cNvCxnSpPr/>
              <p:nvPr/>
            </p:nvCxnSpPr>
            <p:spPr bwMode="gray">
              <a:xfrm>
                <a:off x="1761828" y="2445096"/>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E25F1F11-6A4A-4CC3-9BB1-E402D3B3550D}"/>
                  </a:ext>
                </a:extLst>
              </p:cNvPr>
              <p:cNvCxnSpPr/>
              <p:nvPr/>
            </p:nvCxnSpPr>
            <p:spPr bwMode="gray">
              <a:xfrm>
                <a:off x="1761828" y="2574848"/>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17" name="Straight Connector 216">
            <a:extLst>
              <a:ext uri="{FF2B5EF4-FFF2-40B4-BE49-F238E27FC236}">
                <a16:creationId xmlns:a16="http://schemas.microsoft.com/office/drawing/2014/main" id="{32D19459-9B8F-4C87-A5E3-CD83B3C7F974}"/>
              </a:ext>
            </a:extLst>
          </p:cNvPr>
          <p:cNvCxnSpPr/>
          <p:nvPr/>
        </p:nvCxnSpPr>
        <p:spPr bwMode="gray">
          <a:xfrm>
            <a:off x="4264187" y="2268640"/>
            <a:ext cx="36715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194D0287-DAD7-4A8C-BD5F-676F05376DEE}"/>
              </a:ext>
            </a:extLst>
          </p:cNvPr>
          <p:cNvCxnSpPr/>
          <p:nvPr/>
        </p:nvCxnSpPr>
        <p:spPr bwMode="gray">
          <a:xfrm>
            <a:off x="4264189" y="2398375"/>
            <a:ext cx="17745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9" name="Group 218">
            <a:extLst>
              <a:ext uri="{FF2B5EF4-FFF2-40B4-BE49-F238E27FC236}">
                <a16:creationId xmlns:a16="http://schemas.microsoft.com/office/drawing/2014/main" id="{09872DE2-4462-4F62-85B4-12B72DCD00F3}"/>
              </a:ext>
            </a:extLst>
          </p:cNvPr>
          <p:cNvGrpSpPr/>
          <p:nvPr/>
        </p:nvGrpSpPr>
        <p:grpSpPr>
          <a:xfrm>
            <a:off x="4689582" y="1800185"/>
            <a:ext cx="2798330" cy="3946488"/>
            <a:chOff x="4689399" y="2082023"/>
            <a:chExt cx="2798694" cy="3947002"/>
          </a:xfrm>
        </p:grpSpPr>
        <p:pic>
          <p:nvPicPr>
            <p:cNvPr id="220" name="Graphic 219">
              <a:extLst>
                <a:ext uri="{FF2B5EF4-FFF2-40B4-BE49-F238E27FC236}">
                  <a16:creationId xmlns:a16="http://schemas.microsoft.com/office/drawing/2014/main" id="{E79E6AF1-7EF5-44EB-B2D7-2B4B07C9649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63687" y="4266263"/>
              <a:ext cx="228600" cy="228600"/>
            </a:xfrm>
            <a:prstGeom prst="rect">
              <a:avLst/>
            </a:prstGeom>
          </p:spPr>
        </p:pic>
        <p:sp>
          <p:nvSpPr>
            <p:cNvPr id="221" name="Content Placeholder 3">
              <a:extLst>
                <a:ext uri="{FF2B5EF4-FFF2-40B4-BE49-F238E27FC236}">
                  <a16:creationId xmlns:a16="http://schemas.microsoft.com/office/drawing/2014/main" id="{4B463109-B0F0-4D13-B61D-B5894EE2347B}"/>
                </a:ext>
              </a:extLst>
            </p:cNvPr>
            <p:cNvSpPr txBox="1">
              <a:spLocks/>
            </p:cNvSpPr>
            <p:nvPr/>
          </p:nvSpPr>
          <p:spPr bwMode="gray">
            <a:xfrm>
              <a:off x="4689399" y="433408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 Volt/Var Control</a:t>
              </a:r>
            </a:p>
          </p:txBody>
        </p:sp>
        <p:sp>
          <p:nvSpPr>
            <p:cNvPr id="222" name="Content Placeholder 3">
              <a:extLst>
                <a:ext uri="{FF2B5EF4-FFF2-40B4-BE49-F238E27FC236}">
                  <a16:creationId xmlns:a16="http://schemas.microsoft.com/office/drawing/2014/main" id="{6A4F7B9C-7D56-4455-8000-2D7CF1DD3E0B}"/>
                </a:ext>
              </a:extLst>
            </p:cNvPr>
            <p:cNvSpPr txBox="1">
              <a:spLocks/>
            </p:cNvSpPr>
            <p:nvPr/>
          </p:nvSpPr>
          <p:spPr bwMode="gray">
            <a:xfrm>
              <a:off x="6396967" y="450838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Surge arrestor and relay</a:t>
              </a:r>
            </a:p>
          </p:txBody>
        </p:sp>
        <p:pic>
          <p:nvPicPr>
            <p:cNvPr id="223" name="Graphic 222">
              <a:extLst>
                <a:ext uri="{FF2B5EF4-FFF2-40B4-BE49-F238E27FC236}">
                  <a16:creationId xmlns:a16="http://schemas.microsoft.com/office/drawing/2014/main" id="{708B2882-996A-4E18-911A-44D0527AE907}"/>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6563687" y="5070064"/>
              <a:ext cx="228600" cy="228600"/>
            </a:xfrm>
            <a:prstGeom prst="rect">
              <a:avLst/>
            </a:prstGeom>
          </p:spPr>
        </p:pic>
        <p:cxnSp>
          <p:nvCxnSpPr>
            <p:cNvPr id="224" name="Straight Connector 223">
              <a:extLst>
                <a:ext uri="{FF2B5EF4-FFF2-40B4-BE49-F238E27FC236}">
                  <a16:creationId xmlns:a16="http://schemas.microsoft.com/office/drawing/2014/main" id="{39950BE7-E3C5-402F-B68B-132FF9CB7111}"/>
                </a:ext>
              </a:extLst>
            </p:cNvPr>
            <p:cNvCxnSpPr/>
            <p:nvPr/>
          </p:nvCxnSpPr>
          <p:spPr bwMode="gray">
            <a:xfrm>
              <a:off x="5211561" y="5107646"/>
              <a:ext cx="18719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947C25E4-FBF7-478B-80A7-44E1E585D9EC}"/>
                </a:ext>
              </a:extLst>
            </p:cNvPr>
            <p:cNvCxnSpPr/>
            <p:nvPr/>
          </p:nvCxnSpPr>
          <p:spPr bwMode="gray">
            <a:xfrm>
              <a:off x="5251157" y="4999322"/>
              <a:ext cx="108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26" name="Graphic 225">
              <a:extLst>
                <a:ext uri="{FF2B5EF4-FFF2-40B4-BE49-F238E27FC236}">
                  <a16:creationId xmlns:a16="http://schemas.microsoft.com/office/drawing/2014/main" id="{54D2864D-E5B8-4EA4-BBB0-FCD56A99F3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63687" y="5474834"/>
              <a:ext cx="228600" cy="228600"/>
            </a:xfrm>
            <a:prstGeom prst="rect">
              <a:avLst/>
            </a:prstGeom>
          </p:spPr>
        </p:pic>
        <p:pic>
          <p:nvPicPr>
            <p:cNvPr id="227" name="Graphic 226">
              <a:extLst>
                <a:ext uri="{FF2B5EF4-FFF2-40B4-BE49-F238E27FC236}">
                  <a16:creationId xmlns:a16="http://schemas.microsoft.com/office/drawing/2014/main" id="{8B470DD4-329F-4D45-A72C-26A4584C9CEB}"/>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4874467" y="5556677"/>
              <a:ext cx="228600" cy="228600"/>
            </a:xfrm>
            <a:prstGeom prst="rect">
              <a:avLst/>
            </a:prstGeom>
          </p:spPr>
        </p:pic>
        <p:pic>
          <p:nvPicPr>
            <p:cNvPr id="228" name="Graphic 227">
              <a:extLst>
                <a:ext uri="{FF2B5EF4-FFF2-40B4-BE49-F238E27FC236}">
                  <a16:creationId xmlns:a16="http://schemas.microsoft.com/office/drawing/2014/main" id="{6C0A28BF-940F-4016-8CC6-BD08AAD4283B}"/>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5190857" y="4646108"/>
              <a:ext cx="228600" cy="228600"/>
            </a:xfrm>
            <a:prstGeom prst="rect">
              <a:avLst/>
            </a:prstGeom>
          </p:spPr>
        </p:pic>
        <p:cxnSp>
          <p:nvCxnSpPr>
            <p:cNvPr id="229" name="Straight Connector 228">
              <a:extLst>
                <a:ext uri="{FF2B5EF4-FFF2-40B4-BE49-F238E27FC236}">
                  <a16:creationId xmlns:a16="http://schemas.microsoft.com/office/drawing/2014/main" id="{BE724D15-DFFF-41A3-B9F2-CD4556699750}"/>
                </a:ext>
              </a:extLst>
            </p:cNvPr>
            <p:cNvCxnSpPr>
              <a:cxnSpLocks/>
            </p:cNvCxnSpPr>
            <p:nvPr/>
          </p:nvCxnSpPr>
          <p:spPr bwMode="gray">
            <a:xfrm>
              <a:off x="5305157" y="4997201"/>
              <a:ext cx="0" cy="10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0" name="Content Placeholder 3">
              <a:extLst>
                <a:ext uri="{FF2B5EF4-FFF2-40B4-BE49-F238E27FC236}">
                  <a16:creationId xmlns:a16="http://schemas.microsoft.com/office/drawing/2014/main" id="{4FC76103-E51F-4631-A10D-A87CB446F531}"/>
                </a:ext>
              </a:extLst>
            </p:cNvPr>
            <p:cNvSpPr txBox="1">
              <a:spLocks/>
            </p:cNvSpPr>
            <p:nvPr/>
          </p:nvSpPr>
          <p:spPr bwMode="gray">
            <a:xfrm>
              <a:off x="5032999" y="4888230"/>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MicroSCADA</a:t>
              </a:r>
            </a:p>
          </p:txBody>
        </p:sp>
        <p:sp>
          <p:nvSpPr>
            <p:cNvPr id="231" name="Content Placeholder 3">
              <a:extLst>
                <a:ext uri="{FF2B5EF4-FFF2-40B4-BE49-F238E27FC236}">
                  <a16:creationId xmlns:a16="http://schemas.microsoft.com/office/drawing/2014/main" id="{90419293-5D21-485D-8094-DDEADDF7E1F3}"/>
                </a:ext>
              </a:extLst>
            </p:cNvPr>
            <p:cNvSpPr txBox="1">
              <a:spLocks/>
            </p:cNvSpPr>
            <p:nvPr/>
          </p:nvSpPr>
          <p:spPr bwMode="gray">
            <a:xfrm>
              <a:off x="4715558" y="5800427"/>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ea typeface="ABBvoice" charset="0"/>
                  <a:cs typeface="ABBvoice" charset="0"/>
                </a:rPr>
                <a:t>RTU500</a:t>
              </a:r>
            </a:p>
          </p:txBody>
        </p:sp>
        <p:cxnSp>
          <p:nvCxnSpPr>
            <p:cNvPr id="232" name="Straight Connector 231">
              <a:extLst>
                <a:ext uri="{FF2B5EF4-FFF2-40B4-BE49-F238E27FC236}">
                  <a16:creationId xmlns:a16="http://schemas.microsoft.com/office/drawing/2014/main" id="{3194D1B6-D4E1-4F10-8DDC-239A8C459E3E}"/>
                </a:ext>
              </a:extLst>
            </p:cNvPr>
            <p:cNvCxnSpPr>
              <a:cxnSpLocks/>
            </p:cNvCxnSpPr>
            <p:nvPr/>
          </p:nvCxnSpPr>
          <p:spPr bwMode="gray">
            <a:xfrm rot="10800000">
              <a:off x="4988767" y="5466281"/>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3" name="Content Placeholder 3">
              <a:extLst>
                <a:ext uri="{FF2B5EF4-FFF2-40B4-BE49-F238E27FC236}">
                  <a16:creationId xmlns:a16="http://schemas.microsoft.com/office/drawing/2014/main" id="{0A441BC1-5321-4792-BCE2-1FE32269470A}"/>
                </a:ext>
              </a:extLst>
            </p:cNvPr>
            <p:cNvSpPr txBox="1">
              <a:spLocks/>
            </p:cNvSpPr>
            <p:nvPr/>
          </p:nvSpPr>
          <p:spPr bwMode="gray">
            <a:xfrm>
              <a:off x="6404387" y="5312186"/>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TropOS</a:t>
              </a:r>
            </a:p>
          </p:txBody>
        </p:sp>
        <p:sp>
          <p:nvSpPr>
            <p:cNvPr id="234" name="Content Placeholder 3">
              <a:extLst>
                <a:ext uri="{FF2B5EF4-FFF2-40B4-BE49-F238E27FC236}">
                  <a16:creationId xmlns:a16="http://schemas.microsoft.com/office/drawing/2014/main" id="{7E8CADBC-F1BE-48CA-89B8-C40184F675D0}"/>
                </a:ext>
              </a:extLst>
            </p:cNvPr>
            <p:cNvSpPr txBox="1">
              <a:spLocks/>
            </p:cNvSpPr>
            <p:nvPr/>
          </p:nvSpPr>
          <p:spPr bwMode="gray">
            <a:xfrm>
              <a:off x="6366796" y="5716956"/>
              <a:ext cx="622382"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Passive filter    Shunt capacitor</a:t>
              </a:r>
            </a:p>
          </p:txBody>
        </p:sp>
        <p:sp>
          <p:nvSpPr>
            <p:cNvPr id="235" name="Freeform: Shape 234">
              <a:extLst>
                <a:ext uri="{FF2B5EF4-FFF2-40B4-BE49-F238E27FC236}">
                  <a16:creationId xmlns:a16="http://schemas.microsoft.com/office/drawing/2014/main" id="{F1D28B16-7575-4B90-9BC9-B7434B39EA0F}"/>
                </a:ext>
              </a:extLst>
            </p:cNvPr>
            <p:cNvSpPr/>
            <p:nvPr/>
          </p:nvSpPr>
          <p:spPr bwMode="gray">
            <a:xfrm>
              <a:off x="5305425" y="4535810"/>
              <a:ext cx="176213" cy="110298"/>
            </a:xfrm>
            <a:custGeom>
              <a:avLst/>
              <a:gdLst>
                <a:gd name="connsiteX0" fmla="*/ 0 w 176213"/>
                <a:gd name="connsiteY0" fmla="*/ 130968 h 130968"/>
                <a:gd name="connsiteX1" fmla="*/ 0 w 176213"/>
                <a:gd name="connsiteY1" fmla="*/ 0 h 130968"/>
                <a:gd name="connsiteX2" fmla="*/ 176213 w 176213"/>
                <a:gd name="connsiteY2" fmla="*/ 0 h 130968"/>
              </a:gdLst>
              <a:ahLst/>
              <a:cxnLst>
                <a:cxn ang="0">
                  <a:pos x="connsiteX0" y="connsiteY0"/>
                </a:cxn>
                <a:cxn ang="0">
                  <a:pos x="connsiteX1" y="connsiteY1"/>
                </a:cxn>
                <a:cxn ang="0">
                  <a:pos x="connsiteX2" y="connsiteY2"/>
                </a:cxn>
              </a:cxnLst>
              <a:rect l="l" t="t" r="r" b="b"/>
              <a:pathLst>
                <a:path w="176213" h="130968">
                  <a:moveTo>
                    <a:pt x="0" y="130968"/>
                  </a:moveTo>
                  <a:lnTo>
                    <a:pt x="0" y="0"/>
                  </a:lnTo>
                  <a:lnTo>
                    <a:pt x="176213" y="0"/>
                  </a:lnTo>
                </a:path>
              </a:pathLst>
            </a:custGeom>
            <a:noFill/>
            <a:ln w="12700">
              <a:solidFill>
                <a:schemeClr val="tx1"/>
              </a:solidFill>
              <a:prstDash val="dash"/>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6" name="Graphic 235">
              <a:extLst>
                <a:ext uri="{FF2B5EF4-FFF2-40B4-BE49-F238E27FC236}">
                  <a16:creationId xmlns:a16="http://schemas.microsoft.com/office/drawing/2014/main" id="{4E7403DB-E2E3-4C6C-B7CD-5FF65D87BD52}"/>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6596057" y="3416403"/>
              <a:ext cx="228600" cy="228600"/>
            </a:xfrm>
            <a:prstGeom prst="rect">
              <a:avLst/>
            </a:prstGeom>
          </p:spPr>
        </p:pic>
        <p:sp>
          <p:nvSpPr>
            <p:cNvPr id="237" name="Content Placeholder 3">
              <a:extLst>
                <a:ext uri="{FF2B5EF4-FFF2-40B4-BE49-F238E27FC236}">
                  <a16:creationId xmlns:a16="http://schemas.microsoft.com/office/drawing/2014/main" id="{5228CAD3-AEB9-40E3-B9F8-0A93DF9880EA}"/>
                </a:ext>
              </a:extLst>
            </p:cNvPr>
            <p:cNvSpPr txBox="1">
              <a:spLocks/>
            </p:cNvSpPr>
            <p:nvPr/>
          </p:nvSpPr>
          <p:spPr bwMode="gray">
            <a:xfrm>
              <a:off x="6392534" y="3658525"/>
              <a:ext cx="63474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Smart Data/ Control Center ADMS, AVVMS</a:t>
              </a:r>
            </a:p>
          </p:txBody>
        </p:sp>
        <p:pic>
          <p:nvPicPr>
            <p:cNvPr id="238" name="Graphic 237">
              <a:extLst>
                <a:ext uri="{FF2B5EF4-FFF2-40B4-BE49-F238E27FC236}">
                  <a16:creationId xmlns:a16="http://schemas.microsoft.com/office/drawing/2014/main" id="{47496527-888D-4BE9-8024-AA9CE46C0C4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00193" y="2082023"/>
              <a:ext cx="228600" cy="228600"/>
            </a:xfrm>
            <a:prstGeom prst="rect">
              <a:avLst/>
            </a:prstGeom>
          </p:spPr>
        </p:pic>
        <p:pic>
          <p:nvPicPr>
            <p:cNvPr id="239" name="Graphic 238">
              <a:extLst>
                <a:ext uri="{FF2B5EF4-FFF2-40B4-BE49-F238E27FC236}">
                  <a16:creationId xmlns:a16="http://schemas.microsoft.com/office/drawing/2014/main" id="{214BB62F-EBEE-4E3F-90B4-773E6D3774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8527" y="2082023"/>
              <a:ext cx="228600" cy="228600"/>
            </a:xfrm>
            <a:prstGeom prst="rect">
              <a:avLst/>
            </a:prstGeom>
          </p:spPr>
        </p:pic>
        <p:pic>
          <p:nvPicPr>
            <p:cNvPr id="240" name="Graphic 239">
              <a:extLst>
                <a:ext uri="{FF2B5EF4-FFF2-40B4-BE49-F238E27FC236}">
                  <a16:creationId xmlns:a16="http://schemas.microsoft.com/office/drawing/2014/main" id="{7A5F81B3-0D53-46CA-8119-C2530A7D93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4360" y="2082023"/>
              <a:ext cx="228600" cy="228600"/>
            </a:xfrm>
            <a:prstGeom prst="rect">
              <a:avLst/>
            </a:prstGeom>
          </p:spPr>
        </p:pic>
        <p:pic>
          <p:nvPicPr>
            <p:cNvPr id="241" name="Graphic 240">
              <a:extLst>
                <a:ext uri="{FF2B5EF4-FFF2-40B4-BE49-F238E27FC236}">
                  <a16:creationId xmlns:a16="http://schemas.microsoft.com/office/drawing/2014/main" id="{D939BC14-CF90-4F0B-BCAC-E1FDF73A31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71028" y="2082023"/>
              <a:ext cx="228600" cy="228600"/>
            </a:xfrm>
            <a:prstGeom prst="rect">
              <a:avLst/>
            </a:prstGeom>
          </p:spPr>
        </p:pic>
        <p:pic>
          <p:nvPicPr>
            <p:cNvPr id="242" name="Graphic 241">
              <a:extLst>
                <a:ext uri="{FF2B5EF4-FFF2-40B4-BE49-F238E27FC236}">
                  <a16:creationId xmlns:a16="http://schemas.microsoft.com/office/drawing/2014/main" id="{67953040-6006-405A-ACEA-A80000E8BE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18062" y="2082023"/>
              <a:ext cx="228600" cy="228600"/>
            </a:xfrm>
            <a:prstGeom prst="rect">
              <a:avLst/>
            </a:prstGeom>
          </p:spPr>
        </p:pic>
        <p:pic>
          <p:nvPicPr>
            <p:cNvPr id="243" name="Graphic 242">
              <a:extLst>
                <a:ext uri="{FF2B5EF4-FFF2-40B4-BE49-F238E27FC236}">
                  <a16:creationId xmlns:a16="http://schemas.microsoft.com/office/drawing/2014/main" id="{0677124F-9709-43D3-8E44-76160D327C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62694" y="2082023"/>
              <a:ext cx="228600" cy="228600"/>
            </a:xfrm>
            <a:prstGeom prst="rect">
              <a:avLst/>
            </a:prstGeom>
          </p:spPr>
        </p:pic>
        <p:sp>
          <p:nvSpPr>
            <p:cNvPr id="244" name="Content Placeholder 3">
              <a:extLst>
                <a:ext uri="{FF2B5EF4-FFF2-40B4-BE49-F238E27FC236}">
                  <a16:creationId xmlns:a16="http://schemas.microsoft.com/office/drawing/2014/main" id="{38A53823-3DA9-4A5B-AED8-EEBAF121A5EA}"/>
                </a:ext>
              </a:extLst>
            </p:cNvPr>
            <p:cNvSpPr txBox="1">
              <a:spLocks/>
            </p:cNvSpPr>
            <p:nvPr/>
          </p:nvSpPr>
          <p:spPr bwMode="gray">
            <a:xfrm>
              <a:off x="4711805" y="232414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ea typeface="ABBvoice" charset="0"/>
                  <a:cs typeface="ABBvoice" charset="0"/>
                </a:rPr>
                <a:t>STATCOM/</a:t>
              </a:r>
              <a:br>
                <a:rPr lang="en-US" sz="600">
                  <a:ea typeface="ABBvoice" charset="0"/>
                  <a:cs typeface="ABBvoice" charset="0"/>
                </a:rPr>
              </a:br>
              <a:r>
                <a:rPr lang="en-US" sz="600">
                  <a:ea typeface="ABBvoice" charset="0"/>
                  <a:cs typeface="ABBvoice" charset="0"/>
                </a:rPr>
                <a:t>SVC</a:t>
              </a:r>
              <a:r>
                <a:rPr lang="en-US" sz="600">
                  <a:cs typeface="Arial" pitchFamily="34" charset="0"/>
                </a:rPr>
                <a:t> </a:t>
              </a:r>
              <a:endParaRPr lang="en-US" sz="600"/>
            </a:p>
          </p:txBody>
        </p:sp>
        <p:sp>
          <p:nvSpPr>
            <p:cNvPr id="245" name="Content Placeholder 3">
              <a:extLst>
                <a:ext uri="{FF2B5EF4-FFF2-40B4-BE49-F238E27FC236}">
                  <a16:creationId xmlns:a16="http://schemas.microsoft.com/office/drawing/2014/main" id="{D382E632-39FE-49AD-A4ED-B3CC7596C645}"/>
                </a:ext>
              </a:extLst>
            </p:cNvPr>
            <p:cNvSpPr txBox="1">
              <a:spLocks/>
            </p:cNvSpPr>
            <p:nvPr/>
          </p:nvSpPr>
          <p:spPr bwMode="gray">
            <a:xfrm>
              <a:off x="5157623" y="232414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ea typeface="ABBvoice" charset="0"/>
                  <a:cs typeface="ABBvoice" charset="0"/>
                </a:rPr>
                <a:t>Passive </a:t>
              </a:r>
              <a:br>
                <a:rPr lang="en-US" sz="600">
                  <a:ea typeface="ABBvoice" charset="0"/>
                  <a:cs typeface="ABBvoice" charset="0"/>
                </a:rPr>
              </a:br>
              <a:r>
                <a:rPr lang="en-US" sz="600">
                  <a:ea typeface="ABBvoice" charset="0"/>
                  <a:cs typeface="ABBvoice" charset="0"/>
                </a:rPr>
                <a:t>filter</a:t>
              </a:r>
            </a:p>
          </p:txBody>
        </p:sp>
        <p:sp>
          <p:nvSpPr>
            <p:cNvPr id="246" name="Content Placeholder 3">
              <a:extLst>
                <a:ext uri="{FF2B5EF4-FFF2-40B4-BE49-F238E27FC236}">
                  <a16:creationId xmlns:a16="http://schemas.microsoft.com/office/drawing/2014/main" id="{96EDBF64-DC4C-459C-9044-70556BA527EC}"/>
                </a:ext>
              </a:extLst>
            </p:cNvPr>
            <p:cNvSpPr txBox="1">
              <a:spLocks/>
            </p:cNvSpPr>
            <p:nvPr/>
          </p:nvSpPr>
          <p:spPr bwMode="gray">
            <a:xfrm>
              <a:off x="6940893" y="232414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Surge arrester</a:t>
              </a:r>
              <a:br>
                <a:rPr lang="en-US" sz="600">
                  <a:latin typeface="ABBvoice" charset="0"/>
                  <a:ea typeface="ABBvoice" charset="0"/>
                  <a:cs typeface="ABBvoice" charset="0"/>
                </a:rPr>
              </a:br>
              <a:r>
                <a:rPr lang="en-US" sz="600">
                  <a:latin typeface="ABBvoice" charset="0"/>
                  <a:ea typeface="ABBvoice" charset="0"/>
                  <a:cs typeface="ABBvoice" charset="0"/>
                </a:rPr>
                <a:t>and relay</a:t>
              </a:r>
            </a:p>
          </p:txBody>
        </p:sp>
        <p:sp>
          <p:nvSpPr>
            <p:cNvPr id="247" name="Content Placeholder 3">
              <a:extLst>
                <a:ext uri="{FF2B5EF4-FFF2-40B4-BE49-F238E27FC236}">
                  <a16:creationId xmlns:a16="http://schemas.microsoft.com/office/drawing/2014/main" id="{2262B120-7799-4102-AC0D-4C26912D2C2D}"/>
                </a:ext>
              </a:extLst>
            </p:cNvPr>
            <p:cNvSpPr txBox="1">
              <a:spLocks/>
            </p:cNvSpPr>
            <p:nvPr/>
          </p:nvSpPr>
          <p:spPr bwMode="gray">
            <a:xfrm>
              <a:off x="6495077" y="232414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Shunt </a:t>
              </a:r>
              <a:br>
                <a:rPr lang="en-US" sz="600">
                  <a:latin typeface="ABBvoice" charset="0"/>
                  <a:ea typeface="ABBvoice" charset="0"/>
                  <a:cs typeface="ABBvoice" charset="0"/>
                </a:rPr>
              </a:br>
              <a:r>
                <a:rPr lang="en-US" sz="600">
                  <a:latin typeface="ABBvoice" charset="0"/>
                  <a:ea typeface="ABBvoice" charset="0"/>
                  <a:cs typeface="ABBvoice" charset="0"/>
                </a:rPr>
                <a:t>reactor</a:t>
              </a:r>
            </a:p>
          </p:txBody>
        </p:sp>
        <p:sp>
          <p:nvSpPr>
            <p:cNvPr id="248" name="Content Placeholder 3">
              <a:extLst>
                <a:ext uri="{FF2B5EF4-FFF2-40B4-BE49-F238E27FC236}">
                  <a16:creationId xmlns:a16="http://schemas.microsoft.com/office/drawing/2014/main" id="{C3848ECC-0446-460B-B240-285C32CAC315}"/>
                </a:ext>
              </a:extLst>
            </p:cNvPr>
            <p:cNvSpPr txBox="1">
              <a:spLocks/>
            </p:cNvSpPr>
            <p:nvPr/>
          </p:nvSpPr>
          <p:spPr bwMode="gray">
            <a:xfrm>
              <a:off x="6049259" y="232414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ea typeface="ABBvoice" charset="0"/>
                  <a:cs typeface="ABBvoice" charset="0"/>
                </a:rPr>
                <a:t> Shunt  </a:t>
              </a:r>
              <a:br>
                <a:rPr lang="en-US" sz="600">
                  <a:ea typeface="ABBvoice" charset="0"/>
                  <a:cs typeface="ABBvoice" charset="0"/>
                </a:rPr>
              </a:br>
              <a:r>
                <a:rPr lang="en-US" sz="600">
                  <a:ea typeface="ABBvoice" charset="0"/>
                  <a:cs typeface="ABBvoice" charset="0"/>
                </a:rPr>
                <a:t>    capacitor </a:t>
              </a:r>
              <a:endParaRPr lang="en-US" sz="600"/>
            </a:p>
          </p:txBody>
        </p:sp>
        <p:sp>
          <p:nvSpPr>
            <p:cNvPr id="249" name="Content Placeholder 3">
              <a:extLst>
                <a:ext uri="{FF2B5EF4-FFF2-40B4-BE49-F238E27FC236}">
                  <a16:creationId xmlns:a16="http://schemas.microsoft.com/office/drawing/2014/main" id="{CD4E0F03-5110-42D4-9657-AC09F0775AF4}"/>
                </a:ext>
              </a:extLst>
            </p:cNvPr>
            <p:cNvSpPr txBox="1">
              <a:spLocks/>
            </p:cNvSpPr>
            <p:nvPr/>
          </p:nvSpPr>
          <p:spPr bwMode="gray">
            <a:xfrm>
              <a:off x="5603441" y="232414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Series</a:t>
              </a:r>
              <a:br>
                <a:rPr lang="en-US" sz="600">
                  <a:latin typeface="ABBvoice" charset="0"/>
                  <a:ea typeface="ABBvoice" charset="0"/>
                  <a:cs typeface="ABBvoice" charset="0"/>
                </a:rPr>
              </a:br>
              <a:r>
                <a:rPr lang="en-US" sz="600">
                  <a:latin typeface="ABBvoice" charset="0"/>
                  <a:ea typeface="ABBvoice" charset="0"/>
                  <a:cs typeface="ABBvoice" charset="0"/>
                </a:rPr>
                <a:t>Compensation</a:t>
              </a:r>
              <a:endParaRPr lang="en-US" sz="600"/>
            </a:p>
          </p:txBody>
        </p:sp>
      </p:grpSp>
      <p:grpSp>
        <p:nvGrpSpPr>
          <p:cNvPr id="250" name="Group 249">
            <a:extLst>
              <a:ext uri="{FF2B5EF4-FFF2-40B4-BE49-F238E27FC236}">
                <a16:creationId xmlns:a16="http://schemas.microsoft.com/office/drawing/2014/main" id="{CB992B2E-EFCA-4A25-BDA7-6E486CEA6BA8}"/>
              </a:ext>
            </a:extLst>
          </p:cNvPr>
          <p:cNvGrpSpPr/>
          <p:nvPr/>
        </p:nvGrpSpPr>
        <p:grpSpPr>
          <a:xfrm>
            <a:off x="9519949" y="3134392"/>
            <a:ext cx="1884690" cy="470659"/>
            <a:chOff x="9520395" y="3416403"/>
            <a:chExt cx="1884935" cy="470720"/>
          </a:xfrm>
        </p:grpSpPr>
        <p:pic>
          <p:nvPicPr>
            <p:cNvPr id="251" name="Graphic 250">
              <a:extLst>
                <a:ext uri="{FF2B5EF4-FFF2-40B4-BE49-F238E27FC236}">
                  <a16:creationId xmlns:a16="http://schemas.microsoft.com/office/drawing/2014/main" id="{63930052-9F76-4400-BCD0-7A657EA4E1C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17430" y="3416403"/>
              <a:ext cx="228600" cy="228600"/>
            </a:xfrm>
            <a:prstGeom prst="rect">
              <a:avLst/>
            </a:prstGeom>
          </p:spPr>
        </p:pic>
        <p:sp>
          <p:nvSpPr>
            <p:cNvPr id="252" name="Content Placeholder 3">
              <a:extLst>
                <a:ext uri="{FF2B5EF4-FFF2-40B4-BE49-F238E27FC236}">
                  <a16:creationId xmlns:a16="http://schemas.microsoft.com/office/drawing/2014/main" id="{A07DFA25-42C2-4645-9EB2-578CB53E35EE}"/>
                </a:ext>
              </a:extLst>
            </p:cNvPr>
            <p:cNvSpPr txBox="1">
              <a:spLocks/>
            </p:cNvSpPr>
            <p:nvPr/>
          </p:nvSpPr>
          <p:spPr bwMode="gray">
            <a:xfrm>
              <a:off x="10858130" y="365852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Surge </a:t>
              </a:r>
              <a:br>
                <a:rPr lang="en-US" sz="600">
                  <a:latin typeface="ABBvoice" charset="0"/>
                  <a:ea typeface="ABBvoice" charset="0"/>
                  <a:cs typeface="ABBvoice" charset="0"/>
                </a:rPr>
              </a:br>
              <a:r>
                <a:rPr lang="en-US" sz="600">
                  <a:latin typeface="ABBvoice" charset="0"/>
                  <a:ea typeface="ABBvoice" charset="0"/>
                  <a:cs typeface="ABBvoice" charset="0"/>
                </a:rPr>
                <a:t>arrester</a:t>
              </a:r>
              <a:br>
                <a:rPr lang="en-US" sz="600">
                  <a:latin typeface="ABBvoice" charset="0"/>
                  <a:ea typeface="ABBvoice" charset="0"/>
                  <a:cs typeface="ABBvoice" charset="0"/>
                </a:rPr>
              </a:br>
              <a:r>
                <a:rPr lang="en-US" sz="600">
                  <a:latin typeface="ABBvoice" charset="0"/>
                  <a:ea typeface="ABBvoice" charset="0"/>
                  <a:cs typeface="ABBvoice" charset="0"/>
                </a:rPr>
                <a:t>and relay</a:t>
              </a:r>
            </a:p>
          </p:txBody>
        </p:sp>
        <p:pic>
          <p:nvPicPr>
            <p:cNvPr id="253" name="Graphic 252">
              <a:extLst>
                <a:ext uri="{FF2B5EF4-FFF2-40B4-BE49-F238E27FC236}">
                  <a16:creationId xmlns:a16="http://schemas.microsoft.com/office/drawing/2014/main" id="{BE3D6F69-DF47-4316-869B-8D88FBFCD53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71517" y="3416403"/>
              <a:ext cx="228600" cy="228600"/>
            </a:xfrm>
            <a:prstGeom prst="rect">
              <a:avLst/>
            </a:prstGeom>
          </p:spPr>
        </p:pic>
        <p:sp>
          <p:nvSpPr>
            <p:cNvPr id="254" name="Content Placeholder 3">
              <a:extLst>
                <a:ext uri="{FF2B5EF4-FFF2-40B4-BE49-F238E27FC236}">
                  <a16:creationId xmlns:a16="http://schemas.microsoft.com/office/drawing/2014/main" id="{CDF07C91-77E1-4832-86FD-BC7308769702}"/>
                </a:ext>
              </a:extLst>
            </p:cNvPr>
            <p:cNvSpPr txBox="1">
              <a:spLocks/>
            </p:cNvSpPr>
            <p:nvPr/>
          </p:nvSpPr>
          <p:spPr bwMode="gray">
            <a:xfrm>
              <a:off x="10412217" y="365852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BESS or </a:t>
              </a:r>
              <a:br>
                <a:rPr lang="en-US" sz="600">
                  <a:latin typeface="ABBvoice" charset="0"/>
                  <a:ea typeface="ABBvoice" charset="0"/>
                  <a:cs typeface="ABBvoice" charset="0"/>
                </a:rPr>
              </a:br>
              <a:r>
                <a:rPr lang="en-US" sz="600">
                  <a:latin typeface="ABBvoice" charset="0"/>
                  <a:ea typeface="ABBvoice" charset="0"/>
                  <a:cs typeface="ABBvoice" charset="0"/>
                </a:rPr>
                <a:t>UPS</a:t>
              </a:r>
            </a:p>
          </p:txBody>
        </p:sp>
        <p:pic>
          <p:nvPicPr>
            <p:cNvPr id="255" name="Graphic 254">
              <a:extLst>
                <a:ext uri="{FF2B5EF4-FFF2-40B4-BE49-F238E27FC236}">
                  <a16:creationId xmlns:a16="http://schemas.microsoft.com/office/drawing/2014/main" id="{FA8AAFCE-942C-43F9-A6FA-2A73BCF3AE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25606" y="3416403"/>
              <a:ext cx="228600" cy="228600"/>
            </a:xfrm>
            <a:prstGeom prst="rect">
              <a:avLst/>
            </a:prstGeom>
          </p:spPr>
        </p:pic>
        <p:sp>
          <p:nvSpPr>
            <p:cNvPr id="256" name="Content Placeholder 3">
              <a:extLst>
                <a:ext uri="{FF2B5EF4-FFF2-40B4-BE49-F238E27FC236}">
                  <a16:creationId xmlns:a16="http://schemas.microsoft.com/office/drawing/2014/main" id="{4C3ACAF0-339C-43CE-8F59-181C3A0F09B6}"/>
                </a:ext>
              </a:extLst>
            </p:cNvPr>
            <p:cNvSpPr txBox="1">
              <a:spLocks/>
            </p:cNvSpPr>
            <p:nvPr/>
          </p:nvSpPr>
          <p:spPr bwMode="gray">
            <a:xfrm>
              <a:off x="9966306" y="365852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Passive </a:t>
              </a:r>
              <a:br>
                <a:rPr lang="en-US" sz="600">
                  <a:latin typeface="ABBvoice" charset="0"/>
                  <a:ea typeface="ABBvoice" charset="0"/>
                  <a:cs typeface="ABBvoice" charset="0"/>
                </a:rPr>
              </a:br>
              <a:r>
                <a:rPr lang="en-US" sz="600">
                  <a:latin typeface="ABBvoice" charset="0"/>
                  <a:ea typeface="ABBvoice" charset="0"/>
                  <a:cs typeface="ABBvoice" charset="0"/>
                </a:rPr>
                <a:t>filter</a:t>
              </a:r>
            </a:p>
          </p:txBody>
        </p:sp>
        <p:pic>
          <p:nvPicPr>
            <p:cNvPr id="257" name="Graphic 256">
              <a:extLst>
                <a:ext uri="{FF2B5EF4-FFF2-40B4-BE49-F238E27FC236}">
                  <a16:creationId xmlns:a16="http://schemas.microsoft.com/office/drawing/2014/main" id="{68A84633-3045-4845-A89C-7EE109D0D0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79695" y="3416403"/>
              <a:ext cx="228600" cy="228600"/>
            </a:xfrm>
            <a:prstGeom prst="rect">
              <a:avLst/>
            </a:prstGeom>
          </p:spPr>
        </p:pic>
        <p:sp>
          <p:nvSpPr>
            <p:cNvPr id="258" name="Content Placeholder 3">
              <a:extLst>
                <a:ext uri="{FF2B5EF4-FFF2-40B4-BE49-F238E27FC236}">
                  <a16:creationId xmlns:a16="http://schemas.microsoft.com/office/drawing/2014/main" id="{1E5F648A-4A51-4F31-B8F8-C74E74F36262}"/>
                </a:ext>
              </a:extLst>
            </p:cNvPr>
            <p:cNvSpPr txBox="1">
              <a:spLocks/>
            </p:cNvSpPr>
            <p:nvPr/>
          </p:nvSpPr>
          <p:spPr bwMode="gray">
            <a:xfrm>
              <a:off x="9520395" y="365852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 Active filter/ Shunt capacitor</a:t>
              </a:r>
            </a:p>
          </p:txBody>
        </p:sp>
      </p:grpSp>
      <p:cxnSp>
        <p:nvCxnSpPr>
          <p:cNvPr id="259" name="Straight Connector 258">
            <a:extLst>
              <a:ext uri="{FF2B5EF4-FFF2-40B4-BE49-F238E27FC236}">
                <a16:creationId xmlns:a16="http://schemas.microsoft.com/office/drawing/2014/main" id="{AA0A313E-9C41-4C15-B9DE-27C75F37E677}"/>
              </a:ext>
            </a:extLst>
          </p:cNvPr>
          <p:cNvCxnSpPr>
            <a:cxnSpLocks/>
          </p:cNvCxnSpPr>
          <p:nvPr/>
        </p:nvCxnSpPr>
        <p:spPr bwMode="gray">
          <a:xfrm flipH="1">
            <a:off x="8199257" y="2333508"/>
            <a:ext cx="31252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0" name="Graphic 259">
            <a:extLst>
              <a:ext uri="{FF2B5EF4-FFF2-40B4-BE49-F238E27FC236}">
                <a16:creationId xmlns:a16="http://schemas.microsoft.com/office/drawing/2014/main" id="{E7F51419-9120-483D-82E3-1F6FE8E49A88}"/>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8342143" y="1800186"/>
            <a:ext cx="228570" cy="228570"/>
          </a:xfrm>
          <a:prstGeom prst="rect">
            <a:avLst/>
          </a:prstGeom>
        </p:spPr>
      </p:pic>
      <p:sp>
        <p:nvSpPr>
          <p:cNvPr id="261" name="Content Placeholder 3">
            <a:extLst>
              <a:ext uri="{FF2B5EF4-FFF2-40B4-BE49-F238E27FC236}">
                <a16:creationId xmlns:a16="http://schemas.microsoft.com/office/drawing/2014/main" id="{D8DF6E22-9294-4AEF-9CE2-DEF6CE5AAAFE}"/>
              </a:ext>
            </a:extLst>
          </p:cNvPr>
          <p:cNvSpPr txBox="1">
            <a:spLocks/>
          </p:cNvSpPr>
          <p:nvPr/>
        </p:nvSpPr>
        <p:spPr bwMode="gray">
          <a:xfrm>
            <a:off x="8182391" y="2042276"/>
            <a:ext cx="547129" cy="22856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Series</a:t>
            </a:r>
            <a:br>
              <a:rPr lang="en-US" sz="600">
                <a:latin typeface="ABBvoice" charset="0"/>
                <a:ea typeface="ABBvoice" charset="0"/>
                <a:cs typeface="ABBvoice" charset="0"/>
              </a:rPr>
            </a:br>
            <a:r>
              <a:rPr lang="en-US" sz="600">
                <a:latin typeface="ABBvoice" charset="0"/>
                <a:ea typeface="ABBvoice" charset="0"/>
                <a:cs typeface="ABBvoice" charset="0"/>
              </a:rPr>
              <a:t>reactor</a:t>
            </a:r>
          </a:p>
        </p:txBody>
      </p:sp>
      <p:grpSp>
        <p:nvGrpSpPr>
          <p:cNvPr id="262" name="Group 261">
            <a:extLst>
              <a:ext uri="{FF2B5EF4-FFF2-40B4-BE49-F238E27FC236}">
                <a16:creationId xmlns:a16="http://schemas.microsoft.com/office/drawing/2014/main" id="{B458CFEA-7C5B-4AEF-9A94-9E35F1E155EF}"/>
              </a:ext>
            </a:extLst>
          </p:cNvPr>
          <p:cNvGrpSpPr/>
          <p:nvPr/>
        </p:nvGrpSpPr>
        <p:grpSpPr>
          <a:xfrm>
            <a:off x="8628245" y="1800186"/>
            <a:ext cx="2776395" cy="470659"/>
            <a:chOff x="8628573" y="2082023"/>
            <a:chExt cx="2776757" cy="470720"/>
          </a:xfrm>
        </p:grpSpPr>
        <p:sp>
          <p:nvSpPr>
            <p:cNvPr id="263" name="Content Placeholder 3">
              <a:extLst>
                <a:ext uri="{FF2B5EF4-FFF2-40B4-BE49-F238E27FC236}">
                  <a16:creationId xmlns:a16="http://schemas.microsoft.com/office/drawing/2014/main" id="{D00832B8-5E98-41FC-9BBB-3960BA21E2D3}"/>
                </a:ext>
              </a:extLst>
            </p:cNvPr>
            <p:cNvSpPr txBox="1">
              <a:spLocks/>
            </p:cNvSpPr>
            <p:nvPr/>
          </p:nvSpPr>
          <p:spPr bwMode="gray">
            <a:xfrm>
              <a:off x="10858130" y="232414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Surge </a:t>
              </a:r>
              <a:br>
                <a:rPr lang="en-US" sz="600">
                  <a:latin typeface="ABBvoice" charset="0"/>
                  <a:ea typeface="ABBvoice" charset="0"/>
                  <a:cs typeface="ABBvoice" charset="0"/>
                </a:rPr>
              </a:br>
              <a:r>
                <a:rPr lang="en-US" sz="600">
                  <a:latin typeface="ABBvoice" charset="0"/>
                  <a:ea typeface="ABBvoice" charset="0"/>
                  <a:cs typeface="ABBvoice" charset="0"/>
                </a:rPr>
                <a:t>arrester</a:t>
              </a:r>
              <a:br>
                <a:rPr lang="en-US" sz="600">
                  <a:latin typeface="ABBvoice" charset="0"/>
                  <a:ea typeface="ABBvoice" charset="0"/>
                  <a:cs typeface="ABBvoice" charset="0"/>
                </a:rPr>
              </a:br>
              <a:r>
                <a:rPr lang="en-US" sz="600">
                  <a:latin typeface="ABBvoice" charset="0"/>
                  <a:ea typeface="ABBvoice" charset="0"/>
                  <a:cs typeface="ABBvoice" charset="0"/>
                </a:rPr>
                <a:t>and relay</a:t>
              </a:r>
            </a:p>
          </p:txBody>
        </p:sp>
        <p:pic>
          <p:nvPicPr>
            <p:cNvPr id="264" name="Graphic 263">
              <a:extLst>
                <a:ext uri="{FF2B5EF4-FFF2-40B4-BE49-F238E27FC236}">
                  <a16:creationId xmlns:a16="http://schemas.microsoft.com/office/drawing/2014/main" id="{62535D48-8E38-4F46-9521-D3F4208B42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17430" y="2082023"/>
              <a:ext cx="228600" cy="228600"/>
            </a:xfrm>
            <a:prstGeom prst="rect">
              <a:avLst/>
            </a:prstGeom>
          </p:spPr>
        </p:pic>
        <p:pic>
          <p:nvPicPr>
            <p:cNvPr id="265" name="Graphic 264">
              <a:extLst>
                <a:ext uri="{FF2B5EF4-FFF2-40B4-BE49-F238E27FC236}">
                  <a16:creationId xmlns:a16="http://schemas.microsoft.com/office/drawing/2014/main" id="{276E71EF-A970-4902-8E50-B736326296D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71517" y="2082023"/>
              <a:ext cx="228600" cy="228600"/>
            </a:xfrm>
            <a:prstGeom prst="rect">
              <a:avLst/>
            </a:prstGeom>
          </p:spPr>
        </p:pic>
        <p:sp>
          <p:nvSpPr>
            <p:cNvPr id="266" name="Content Placeholder 3">
              <a:extLst>
                <a:ext uri="{FF2B5EF4-FFF2-40B4-BE49-F238E27FC236}">
                  <a16:creationId xmlns:a16="http://schemas.microsoft.com/office/drawing/2014/main" id="{3218C5CA-21BB-4EDF-9011-886A7736E442}"/>
                </a:ext>
              </a:extLst>
            </p:cNvPr>
            <p:cNvSpPr txBox="1">
              <a:spLocks/>
            </p:cNvSpPr>
            <p:nvPr/>
          </p:nvSpPr>
          <p:spPr bwMode="gray">
            <a:xfrm>
              <a:off x="10412217" y="232414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BESS or </a:t>
              </a:r>
              <a:br>
                <a:rPr lang="en-US" sz="600">
                  <a:latin typeface="ABBvoice" charset="0"/>
                  <a:ea typeface="ABBvoice" charset="0"/>
                  <a:cs typeface="ABBvoice" charset="0"/>
                </a:rPr>
              </a:br>
              <a:r>
                <a:rPr lang="en-US" sz="600">
                  <a:latin typeface="ABBvoice" charset="0"/>
                  <a:ea typeface="ABBvoice" charset="0"/>
                  <a:cs typeface="ABBvoice" charset="0"/>
                </a:rPr>
                <a:t>UPS</a:t>
              </a:r>
            </a:p>
          </p:txBody>
        </p:sp>
        <p:pic>
          <p:nvPicPr>
            <p:cNvPr id="267" name="Graphic 266">
              <a:extLst>
                <a:ext uri="{FF2B5EF4-FFF2-40B4-BE49-F238E27FC236}">
                  <a16:creationId xmlns:a16="http://schemas.microsoft.com/office/drawing/2014/main" id="{33225685-E7BC-4991-A8F5-AE10AEDDEA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25606" y="2082023"/>
              <a:ext cx="228600" cy="228600"/>
            </a:xfrm>
            <a:prstGeom prst="rect">
              <a:avLst/>
            </a:prstGeom>
          </p:spPr>
        </p:pic>
        <p:sp>
          <p:nvSpPr>
            <p:cNvPr id="268" name="Content Placeholder 3">
              <a:extLst>
                <a:ext uri="{FF2B5EF4-FFF2-40B4-BE49-F238E27FC236}">
                  <a16:creationId xmlns:a16="http://schemas.microsoft.com/office/drawing/2014/main" id="{FFB5CD41-D4C5-4BE5-99AA-11645F71550C}"/>
                </a:ext>
              </a:extLst>
            </p:cNvPr>
            <p:cNvSpPr txBox="1">
              <a:spLocks/>
            </p:cNvSpPr>
            <p:nvPr/>
          </p:nvSpPr>
          <p:spPr bwMode="gray">
            <a:xfrm>
              <a:off x="9966306" y="232414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Shunt </a:t>
              </a:r>
              <a:br>
                <a:rPr lang="en-US" sz="600">
                  <a:latin typeface="ABBvoice" charset="0"/>
                  <a:ea typeface="ABBvoice" charset="0"/>
                  <a:cs typeface="ABBvoice" charset="0"/>
                </a:rPr>
              </a:br>
              <a:r>
                <a:rPr lang="en-US" sz="600">
                  <a:latin typeface="ABBvoice" charset="0"/>
                  <a:ea typeface="ABBvoice" charset="0"/>
                  <a:cs typeface="ABBvoice" charset="0"/>
                </a:rPr>
                <a:t>reactor</a:t>
              </a:r>
            </a:p>
          </p:txBody>
        </p:sp>
        <p:pic>
          <p:nvPicPr>
            <p:cNvPr id="269" name="Graphic 268">
              <a:extLst>
                <a:ext uri="{FF2B5EF4-FFF2-40B4-BE49-F238E27FC236}">
                  <a16:creationId xmlns:a16="http://schemas.microsoft.com/office/drawing/2014/main" id="{87F7C859-085A-4017-80B7-A8281269A3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79695" y="2082023"/>
              <a:ext cx="228600" cy="228600"/>
            </a:xfrm>
            <a:prstGeom prst="rect">
              <a:avLst/>
            </a:prstGeom>
          </p:spPr>
        </p:pic>
        <p:sp>
          <p:nvSpPr>
            <p:cNvPr id="270" name="Content Placeholder 3">
              <a:extLst>
                <a:ext uri="{FF2B5EF4-FFF2-40B4-BE49-F238E27FC236}">
                  <a16:creationId xmlns:a16="http://schemas.microsoft.com/office/drawing/2014/main" id="{195A76A5-3F8D-4979-8766-CD1B47543A95}"/>
                </a:ext>
              </a:extLst>
            </p:cNvPr>
            <p:cNvSpPr txBox="1">
              <a:spLocks/>
            </p:cNvSpPr>
            <p:nvPr/>
          </p:nvSpPr>
          <p:spPr bwMode="gray">
            <a:xfrm>
              <a:off x="9520395" y="232414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Passive </a:t>
              </a:r>
              <a:br>
                <a:rPr lang="en-US" sz="600">
                  <a:latin typeface="ABBvoice" charset="0"/>
                  <a:ea typeface="ABBvoice" charset="0"/>
                  <a:cs typeface="ABBvoice" charset="0"/>
                </a:rPr>
              </a:br>
              <a:r>
                <a:rPr lang="en-US" sz="600">
                  <a:latin typeface="ABBvoice" charset="0"/>
                  <a:ea typeface="ABBvoice" charset="0"/>
                  <a:cs typeface="ABBvoice" charset="0"/>
                </a:rPr>
                <a:t>filter</a:t>
              </a:r>
            </a:p>
          </p:txBody>
        </p:sp>
        <p:pic>
          <p:nvPicPr>
            <p:cNvPr id="271" name="Graphic 270">
              <a:extLst>
                <a:ext uri="{FF2B5EF4-FFF2-40B4-BE49-F238E27FC236}">
                  <a16:creationId xmlns:a16="http://schemas.microsoft.com/office/drawing/2014/main" id="{3D5A6C2A-E72F-4E02-A6BE-36B05F4123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4101" y="2082023"/>
              <a:ext cx="228600" cy="228600"/>
            </a:xfrm>
            <a:prstGeom prst="rect">
              <a:avLst/>
            </a:prstGeom>
          </p:spPr>
        </p:pic>
        <p:sp>
          <p:nvSpPr>
            <p:cNvPr id="272" name="Content Placeholder 3">
              <a:extLst>
                <a:ext uri="{FF2B5EF4-FFF2-40B4-BE49-F238E27FC236}">
                  <a16:creationId xmlns:a16="http://schemas.microsoft.com/office/drawing/2014/main" id="{4897707F-E3FC-4067-869A-E5FD8F2F387A}"/>
                </a:ext>
              </a:extLst>
            </p:cNvPr>
            <p:cNvSpPr txBox="1">
              <a:spLocks/>
            </p:cNvSpPr>
            <p:nvPr/>
          </p:nvSpPr>
          <p:spPr bwMode="gray">
            <a:xfrm>
              <a:off x="9074484" y="232414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 Active filter/ Shunt capacitor</a:t>
              </a:r>
            </a:p>
          </p:txBody>
        </p:sp>
        <p:pic>
          <p:nvPicPr>
            <p:cNvPr id="273" name="Graphic 272">
              <a:extLst>
                <a:ext uri="{FF2B5EF4-FFF2-40B4-BE49-F238E27FC236}">
                  <a16:creationId xmlns:a16="http://schemas.microsoft.com/office/drawing/2014/main" id="{92D86686-F903-4C91-A402-539658A73B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8268" y="2082023"/>
              <a:ext cx="228600" cy="228600"/>
            </a:xfrm>
            <a:prstGeom prst="rect">
              <a:avLst/>
            </a:prstGeom>
          </p:spPr>
        </p:pic>
        <p:sp>
          <p:nvSpPr>
            <p:cNvPr id="274" name="Content Placeholder 3">
              <a:extLst>
                <a:ext uri="{FF2B5EF4-FFF2-40B4-BE49-F238E27FC236}">
                  <a16:creationId xmlns:a16="http://schemas.microsoft.com/office/drawing/2014/main" id="{4837DDCD-8D5C-4AB7-8D0A-061C29184A30}"/>
                </a:ext>
              </a:extLst>
            </p:cNvPr>
            <p:cNvSpPr txBox="1">
              <a:spLocks/>
            </p:cNvSpPr>
            <p:nvPr/>
          </p:nvSpPr>
          <p:spPr bwMode="gray">
            <a:xfrm>
              <a:off x="8628573" y="232414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ea typeface="ABBvoice" charset="0"/>
                  <a:cs typeface="ABBvoice" charset="0"/>
                </a:rPr>
                <a:t>STATCOM/</a:t>
              </a:r>
              <a:br>
                <a:rPr lang="en-US" sz="600">
                  <a:ea typeface="ABBvoice" charset="0"/>
                  <a:cs typeface="ABBvoice" charset="0"/>
                </a:rPr>
              </a:br>
              <a:r>
                <a:rPr lang="en-US" sz="600">
                  <a:ea typeface="ABBvoice" charset="0"/>
                  <a:cs typeface="ABBvoice" charset="0"/>
                </a:rPr>
                <a:t>SVC</a:t>
              </a:r>
              <a:r>
                <a:rPr lang="en-US" sz="600">
                  <a:cs typeface="Arial" pitchFamily="34" charset="0"/>
                </a:rPr>
                <a:t> </a:t>
              </a:r>
              <a:endParaRPr lang="en-US" sz="600"/>
            </a:p>
          </p:txBody>
        </p:sp>
      </p:grpSp>
      <p:grpSp>
        <p:nvGrpSpPr>
          <p:cNvPr id="275" name="Group 274">
            <a:extLst>
              <a:ext uri="{FF2B5EF4-FFF2-40B4-BE49-F238E27FC236}">
                <a16:creationId xmlns:a16="http://schemas.microsoft.com/office/drawing/2014/main" id="{7DA9733D-7018-46A1-B475-6E73EC978518}"/>
              </a:ext>
            </a:extLst>
          </p:cNvPr>
          <p:cNvGrpSpPr/>
          <p:nvPr/>
        </p:nvGrpSpPr>
        <p:grpSpPr>
          <a:xfrm>
            <a:off x="2519953" y="1800185"/>
            <a:ext cx="992334" cy="1124960"/>
            <a:chOff x="2519487" y="2082023"/>
            <a:chExt cx="992463" cy="1125106"/>
          </a:xfrm>
        </p:grpSpPr>
        <p:sp>
          <p:nvSpPr>
            <p:cNvPr id="276" name="Content Placeholder 3">
              <a:extLst>
                <a:ext uri="{FF2B5EF4-FFF2-40B4-BE49-F238E27FC236}">
                  <a16:creationId xmlns:a16="http://schemas.microsoft.com/office/drawing/2014/main" id="{0A6F1F91-2C1D-4447-A242-EDCC42E4BB53}"/>
                </a:ext>
              </a:extLst>
            </p:cNvPr>
            <p:cNvSpPr txBox="1">
              <a:spLocks/>
            </p:cNvSpPr>
            <p:nvPr/>
          </p:nvSpPr>
          <p:spPr bwMode="gray">
            <a:xfrm>
              <a:off x="2743960" y="2324145"/>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ea typeface="ABBvoice" charset="0"/>
                  <a:cs typeface="ABBvoice" charset="0"/>
                </a:rPr>
                <a:t>HVDC link</a:t>
              </a:r>
            </a:p>
          </p:txBody>
        </p:sp>
        <p:grpSp>
          <p:nvGrpSpPr>
            <p:cNvPr id="277" name="Group 276">
              <a:extLst>
                <a:ext uri="{FF2B5EF4-FFF2-40B4-BE49-F238E27FC236}">
                  <a16:creationId xmlns:a16="http://schemas.microsoft.com/office/drawing/2014/main" id="{ADFC808F-394D-41CA-8CA9-BA46FB42B3C5}"/>
                </a:ext>
              </a:extLst>
            </p:cNvPr>
            <p:cNvGrpSpPr/>
            <p:nvPr/>
          </p:nvGrpSpPr>
          <p:grpSpPr>
            <a:xfrm>
              <a:off x="2519487" y="2082023"/>
              <a:ext cx="992463" cy="1125106"/>
              <a:chOff x="2519487" y="2082023"/>
              <a:chExt cx="992463" cy="1125106"/>
            </a:xfrm>
          </p:grpSpPr>
          <p:pic>
            <p:nvPicPr>
              <p:cNvPr id="278" name="Graphic 277">
                <a:extLst>
                  <a:ext uri="{FF2B5EF4-FFF2-40B4-BE49-F238E27FC236}">
                    <a16:creationId xmlns:a16="http://schemas.microsoft.com/office/drawing/2014/main" id="{2379913F-B4A4-4DB7-94A0-38C99DC98A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24559" y="2735003"/>
                <a:ext cx="228600" cy="228600"/>
              </a:xfrm>
              <a:prstGeom prst="rect">
                <a:avLst/>
              </a:prstGeom>
            </p:spPr>
          </p:pic>
          <p:pic>
            <p:nvPicPr>
              <p:cNvPr id="279" name="Graphic 278">
                <a:extLst>
                  <a:ext uri="{FF2B5EF4-FFF2-40B4-BE49-F238E27FC236}">
                    <a16:creationId xmlns:a16="http://schemas.microsoft.com/office/drawing/2014/main" id="{DAC1B695-8A57-49C2-A202-7585C8505D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78726" y="2735003"/>
                <a:ext cx="228600" cy="228600"/>
              </a:xfrm>
              <a:prstGeom prst="rect">
                <a:avLst/>
              </a:prstGeom>
            </p:spPr>
          </p:pic>
          <p:pic>
            <p:nvPicPr>
              <p:cNvPr id="280" name="Graphic 279">
                <a:extLst>
                  <a:ext uri="{FF2B5EF4-FFF2-40B4-BE49-F238E27FC236}">
                    <a16:creationId xmlns:a16="http://schemas.microsoft.com/office/drawing/2014/main" id="{04C9482C-BB01-4F28-8A3B-9DFB2AD47863}"/>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2907326" y="2082023"/>
                <a:ext cx="228600" cy="228600"/>
              </a:xfrm>
              <a:prstGeom prst="rect">
                <a:avLst/>
              </a:prstGeom>
            </p:spPr>
          </p:pic>
          <p:pic>
            <p:nvPicPr>
              <p:cNvPr id="281" name="Graphic 280">
                <a:extLst>
                  <a:ext uri="{FF2B5EF4-FFF2-40B4-BE49-F238E27FC236}">
                    <a16:creationId xmlns:a16="http://schemas.microsoft.com/office/drawing/2014/main" id="{A3FABF89-53DE-4A74-83A4-9FB726600B06}"/>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2630437" y="2082023"/>
                <a:ext cx="228600" cy="228600"/>
              </a:xfrm>
              <a:prstGeom prst="rect">
                <a:avLst/>
              </a:prstGeom>
            </p:spPr>
          </p:pic>
          <p:pic>
            <p:nvPicPr>
              <p:cNvPr id="282" name="Graphic 281">
                <a:extLst>
                  <a:ext uri="{FF2B5EF4-FFF2-40B4-BE49-F238E27FC236}">
                    <a16:creationId xmlns:a16="http://schemas.microsoft.com/office/drawing/2014/main" id="{5A5B21CC-2DC6-4031-AD4B-B9D0F5DC4FF9}"/>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3189029" y="2082023"/>
                <a:ext cx="228600" cy="228600"/>
              </a:xfrm>
              <a:prstGeom prst="rect">
                <a:avLst/>
              </a:prstGeom>
            </p:spPr>
          </p:pic>
          <p:sp>
            <p:nvSpPr>
              <p:cNvPr id="283" name="Content Placeholder 3">
                <a:extLst>
                  <a:ext uri="{FF2B5EF4-FFF2-40B4-BE49-F238E27FC236}">
                    <a16:creationId xmlns:a16="http://schemas.microsoft.com/office/drawing/2014/main" id="{87C99718-1357-4737-B8FE-9E5AE967B9C8}"/>
                  </a:ext>
                </a:extLst>
              </p:cNvPr>
              <p:cNvSpPr txBox="1">
                <a:spLocks/>
              </p:cNvSpPr>
              <p:nvPr/>
            </p:nvSpPr>
            <p:spPr bwMode="gray">
              <a:xfrm>
                <a:off x="2964750" y="2978531"/>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ea typeface="ABBvoice" charset="0"/>
                    <a:cs typeface="ABBvoice" charset="0"/>
                  </a:rPr>
                  <a:t>Passive </a:t>
                </a:r>
                <a:br>
                  <a:rPr lang="en-US" sz="600">
                    <a:ea typeface="ABBvoice" charset="0"/>
                    <a:cs typeface="ABBvoice" charset="0"/>
                  </a:rPr>
                </a:br>
                <a:r>
                  <a:rPr lang="en-US" sz="600">
                    <a:ea typeface="ABBvoice" charset="0"/>
                    <a:cs typeface="ABBvoice" charset="0"/>
                  </a:rPr>
                  <a:t>filter</a:t>
                </a:r>
              </a:p>
            </p:txBody>
          </p:sp>
          <p:sp>
            <p:nvSpPr>
              <p:cNvPr id="284" name="Content Placeholder 3">
                <a:extLst>
                  <a:ext uri="{FF2B5EF4-FFF2-40B4-BE49-F238E27FC236}">
                    <a16:creationId xmlns:a16="http://schemas.microsoft.com/office/drawing/2014/main" id="{CEDBC258-35F9-4CC1-A0B2-6EAC84F0F0F0}"/>
                  </a:ext>
                </a:extLst>
              </p:cNvPr>
              <p:cNvSpPr txBox="1">
                <a:spLocks/>
              </p:cNvSpPr>
              <p:nvPr/>
            </p:nvSpPr>
            <p:spPr bwMode="gray">
              <a:xfrm>
                <a:off x="2519487" y="2978531"/>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Series</a:t>
                </a:r>
                <a:br>
                  <a:rPr lang="en-US" sz="600">
                    <a:latin typeface="ABBvoice" charset="0"/>
                    <a:ea typeface="ABBvoice" charset="0"/>
                    <a:cs typeface="ABBvoice" charset="0"/>
                  </a:rPr>
                </a:br>
                <a:r>
                  <a:rPr lang="en-US" sz="600">
                    <a:latin typeface="ABBvoice" charset="0"/>
                    <a:ea typeface="ABBvoice" charset="0"/>
                    <a:cs typeface="ABBvoice" charset="0"/>
                  </a:rPr>
                  <a:t>compensation</a:t>
                </a:r>
                <a:endParaRPr lang="en-US" sz="600"/>
              </a:p>
            </p:txBody>
          </p:sp>
        </p:grpSp>
      </p:grpSp>
      <p:sp>
        <p:nvSpPr>
          <p:cNvPr id="285" name="Content Placeholder 3">
            <a:extLst>
              <a:ext uri="{FF2B5EF4-FFF2-40B4-BE49-F238E27FC236}">
                <a16:creationId xmlns:a16="http://schemas.microsoft.com/office/drawing/2014/main" id="{73838AFF-4B38-42D9-83B6-5725261C7756}"/>
              </a:ext>
            </a:extLst>
          </p:cNvPr>
          <p:cNvSpPr txBox="1">
            <a:spLocks/>
          </p:cNvSpPr>
          <p:nvPr/>
        </p:nvSpPr>
        <p:spPr bwMode="gray">
          <a:xfrm>
            <a:off x="416940" y="2605127"/>
            <a:ext cx="1143881" cy="22856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800" b="1">
                <a:latin typeface="ABBvoice" charset="0"/>
                <a:ea typeface="ABBvoice" charset="0"/>
                <a:cs typeface="ABBvoice" charset="0"/>
              </a:rPr>
              <a:t>Offshore Wind parks </a:t>
            </a:r>
            <a:br>
              <a:rPr lang="en-US" sz="800" b="1">
                <a:latin typeface="ABBvoice" charset="0"/>
                <a:ea typeface="ABBvoice" charset="0"/>
                <a:cs typeface="ABBvoice" charset="0"/>
              </a:rPr>
            </a:br>
            <a:r>
              <a:rPr lang="en-US" sz="800" b="1">
                <a:latin typeface="ABBvoice" charset="0"/>
                <a:ea typeface="ABBvoice" charset="0"/>
                <a:cs typeface="ABBvoice" charset="0"/>
              </a:rPr>
              <a:t>or distant generation</a:t>
            </a:r>
          </a:p>
        </p:txBody>
      </p:sp>
      <p:grpSp>
        <p:nvGrpSpPr>
          <p:cNvPr id="286" name="Group 285">
            <a:extLst>
              <a:ext uri="{FF2B5EF4-FFF2-40B4-BE49-F238E27FC236}">
                <a16:creationId xmlns:a16="http://schemas.microsoft.com/office/drawing/2014/main" id="{277E3F9B-503B-4CD6-B55A-BDAC6B1CC1C9}"/>
              </a:ext>
            </a:extLst>
          </p:cNvPr>
          <p:cNvGrpSpPr/>
          <p:nvPr/>
        </p:nvGrpSpPr>
        <p:grpSpPr>
          <a:xfrm rot="16200000">
            <a:off x="6010049" y="3065157"/>
            <a:ext cx="181795" cy="236509"/>
            <a:chOff x="1800494" y="2391091"/>
            <a:chExt cx="181819" cy="236540"/>
          </a:xfrm>
        </p:grpSpPr>
        <p:sp>
          <p:nvSpPr>
            <p:cNvPr id="287" name="Oval 286">
              <a:extLst>
                <a:ext uri="{FF2B5EF4-FFF2-40B4-BE49-F238E27FC236}">
                  <a16:creationId xmlns:a16="http://schemas.microsoft.com/office/drawing/2014/main" id="{7B27BA5B-C543-435B-9128-B4842A39E9AA}"/>
                </a:ext>
              </a:extLst>
            </p:cNvPr>
            <p:cNvSpPr/>
            <p:nvPr/>
          </p:nvSpPr>
          <p:spPr bwMode="gray">
            <a:xfrm>
              <a:off x="1800494" y="251963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8" name="Oval 287">
              <a:extLst>
                <a:ext uri="{FF2B5EF4-FFF2-40B4-BE49-F238E27FC236}">
                  <a16:creationId xmlns:a16="http://schemas.microsoft.com/office/drawing/2014/main" id="{EF9A6770-B2D8-48FA-91B6-C0239828213D}"/>
                </a:ext>
              </a:extLst>
            </p:cNvPr>
            <p:cNvSpPr/>
            <p:nvPr/>
          </p:nvSpPr>
          <p:spPr bwMode="gray">
            <a:xfrm>
              <a:off x="1800494" y="239109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9" name="Oval 288">
              <a:extLst>
                <a:ext uri="{FF2B5EF4-FFF2-40B4-BE49-F238E27FC236}">
                  <a16:creationId xmlns:a16="http://schemas.microsoft.com/office/drawing/2014/main" id="{6A2A76AC-A440-49F5-B3B1-86DCB4CDB2BA}"/>
                </a:ext>
              </a:extLst>
            </p:cNvPr>
            <p:cNvSpPr/>
            <p:nvPr/>
          </p:nvSpPr>
          <p:spPr bwMode="gray">
            <a:xfrm>
              <a:off x="1874313" y="251963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0" name="Oval 289">
              <a:extLst>
                <a:ext uri="{FF2B5EF4-FFF2-40B4-BE49-F238E27FC236}">
                  <a16:creationId xmlns:a16="http://schemas.microsoft.com/office/drawing/2014/main" id="{03DEF0BF-CC25-445C-AFF2-C475EDDCA71C}"/>
                </a:ext>
              </a:extLst>
            </p:cNvPr>
            <p:cNvSpPr/>
            <p:nvPr/>
          </p:nvSpPr>
          <p:spPr bwMode="gray">
            <a:xfrm>
              <a:off x="1874313" y="2391091"/>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291" name="Straight Connector 290">
            <a:extLst>
              <a:ext uri="{FF2B5EF4-FFF2-40B4-BE49-F238E27FC236}">
                <a16:creationId xmlns:a16="http://schemas.microsoft.com/office/drawing/2014/main" id="{9D634143-8B42-4B3A-9D2D-EA734DCE9322}"/>
              </a:ext>
            </a:extLst>
          </p:cNvPr>
          <p:cNvCxnSpPr>
            <a:cxnSpLocks/>
          </p:cNvCxnSpPr>
          <p:nvPr/>
        </p:nvCxnSpPr>
        <p:spPr bwMode="gray">
          <a:xfrm rot="16200000">
            <a:off x="6101556" y="3151872"/>
            <a:ext cx="0" cy="3239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03BC19E5-5CAB-489C-B7C4-6AB6A20854FD}"/>
              </a:ext>
            </a:extLst>
          </p:cNvPr>
          <p:cNvCxnSpPr/>
          <p:nvPr/>
        </p:nvCxnSpPr>
        <p:spPr bwMode="gray">
          <a:xfrm rot="16200000">
            <a:off x="6016312" y="3294830"/>
            <a:ext cx="359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E9C9EC3F-06CE-4377-B542-E0551D1386F2}"/>
              </a:ext>
            </a:extLst>
          </p:cNvPr>
          <p:cNvCxnSpPr/>
          <p:nvPr/>
        </p:nvCxnSpPr>
        <p:spPr bwMode="gray">
          <a:xfrm rot="16200000">
            <a:off x="6146047" y="3294830"/>
            <a:ext cx="359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4" name="Group 293">
            <a:extLst>
              <a:ext uri="{FF2B5EF4-FFF2-40B4-BE49-F238E27FC236}">
                <a16:creationId xmlns:a16="http://schemas.microsoft.com/office/drawing/2014/main" id="{0D0C3F47-794E-48F4-A08B-9CB554318DAA}"/>
              </a:ext>
            </a:extLst>
          </p:cNvPr>
          <p:cNvGrpSpPr/>
          <p:nvPr/>
        </p:nvGrpSpPr>
        <p:grpSpPr>
          <a:xfrm rot="5400000">
            <a:off x="6080667" y="2909498"/>
            <a:ext cx="37019" cy="323958"/>
            <a:chOff x="1760804" y="2347972"/>
            <a:chExt cx="37024" cy="324000"/>
          </a:xfrm>
        </p:grpSpPr>
        <p:cxnSp>
          <p:nvCxnSpPr>
            <p:cNvPr id="295" name="Straight Connector 294">
              <a:extLst>
                <a:ext uri="{FF2B5EF4-FFF2-40B4-BE49-F238E27FC236}">
                  <a16:creationId xmlns:a16="http://schemas.microsoft.com/office/drawing/2014/main" id="{0E0E1609-71CC-4534-AD62-06978A6E376A}"/>
                </a:ext>
              </a:extLst>
            </p:cNvPr>
            <p:cNvCxnSpPr>
              <a:cxnSpLocks/>
            </p:cNvCxnSpPr>
            <p:nvPr/>
          </p:nvCxnSpPr>
          <p:spPr bwMode="gray">
            <a:xfrm>
              <a:off x="1760804" y="234797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D3B66C2C-820B-402A-B361-AF2A732CE4AB}"/>
                </a:ext>
              </a:extLst>
            </p:cNvPr>
            <p:cNvCxnSpPr/>
            <p:nvPr/>
          </p:nvCxnSpPr>
          <p:spPr bwMode="gray">
            <a:xfrm>
              <a:off x="1761828" y="2445096"/>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CF94BBA0-C0D2-4C7D-A32F-914213BDA971}"/>
                </a:ext>
              </a:extLst>
            </p:cNvPr>
            <p:cNvCxnSpPr/>
            <p:nvPr/>
          </p:nvCxnSpPr>
          <p:spPr bwMode="gray">
            <a:xfrm>
              <a:off x="1761828" y="2574848"/>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98" name="Straight Connector 297">
            <a:extLst>
              <a:ext uri="{FF2B5EF4-FFF2-40B4-BE49-F238E27FC236}">
                <a16:creationId xmlns:a16="http://schemas.microsoft.com/office/drawing/2014/main" id="{39B8B85E-CFD7-4623-88A2-7B1BFB92A940}"/>
              </a:ext>
            </a:extLst>
          </p:cNvPr>
          <p:cNvCxnSpPr>
            <a:cxnSpLocks/>
          </p:cNvCxnSpPr>
          <p:nvPr/>
        </p:nvCxnSpPr>
        <p:spPr bwMode="gray">
          <a:xfrm rot="5400000">
            <a:off x="5711123" y="2725683"/>
            <a:ext cx="6479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F3664ED9-1153-4C61-BDFC-1CEF0578353E}"/>
              </a:ext>
            </a:extLst>
          </p:cNvPr>
          <p:cNvCxnSpPr>
            <a:cxnSpLocks/>
          </p:cNvCxnSpPr>
          <p:nvPr/>
        </p:nvCxnSpPr>
        <p:spPr bwMode="gray">
          <a:xfrm rot="5400000">
            <a:off x="5840858" y="2725683"/>
            <a:ext cx="6479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0" name="Group 299">
            <a:extLst>
              <a:ext uri="{FF2B5EF4-FFF2-40B4-BE49-F238E27FC236}">
                <a16:creationId xmlns:a16="http://schemas.microsoft.com/office/drawing/2014/main" id="{DD5F5389-59D6-4F3A-9678-B5DEE3B335B2}"/>
              </a:ext>
            </a:extLst>
          </p:cNvPr>
          <p:cNvGrpSpPr/>
          <p:nvPr/>
        </p:nvGrpSpPr>
        <p:grpSpPr>
          <a:xfrm rot="16200000">
            <a:off x="4858469" y="2591087"/>
            <a:ext cx="260884" cy="323958"/>
            <a:chOff x="8310668" y="3868752"/>
            <a:chExt cx="260918" cy="324000"/>
          </a:xfrm>
        </p:grpSpPr>
        <p:sp>
          <p:nvSpPr>
            <p:cNvPr id="301" name="Oval 300">
              <a:extLst>
                <a:ext uri="{FF2B5EF4-FFF2-40B4-BE49-F238E27FC236}">
                  <a16:creationId xmlns:a16="http://schemas.microsoft.com/office/drawing/2014/main" id="{E4CC2C0B-97D5-4545-8997-4261F66317AF}"/>
                </a:ext>
              </a:extLst>
            </p:cNvPr>
            <p:cNvSpPr/>
            <p:nvPr/>
          </p:nvSpPr>
          <p:spPr bwMode="gray">
            <a:xfrm>
              <a:off x="8350217" y="3976158"/>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2" name="Oval 301">
              <a:extLst>
                <a:ext uri="{FF2B5EF4-FFF2-40B4-BE49-F238E27FC236}">
                  <a16:creationId xmlns:a16="http://schemas.microsoft.com/office/drawing/2014/main" id="{64228F5C-BBE9-4975-A6DE-8C1D98C22065}"/>
                </a:ext>
              </a:extLst>
            </p:cNvPr>
            <p:cNvSpPr/>
            <p:nvPr/>
          </p:nvSpPr>
          <p:spPr bwMode="gray">
            <a:xfrm>
              <a:off x="8424036" y="3976158"/>
              <a:ext cx="108000" cy="10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03" name="Straight Connector 302">
              <a:extLst>
                <a:ext uri="{FF2B5EF4-FFF2-40B4-BE49-F238E27FC236}">
                  <a16:creationId xmlns:a16="http://schemas.microsoft.com/office/drawing/2014/main" id="{B79E31B6-CF83-4038-B3DF-6139E2D998A9}"/>
                </a:ext>
              </a:extLst>
            </p:cNvPr>
            <p:cNvCxnSpPr>
              <a:cxnSpLocks/>
            </p:cNvCxnSpPr>
            <p:nvPr/>
          </p:nvCxnSpPr>
          <p:spPr bwMode="gray">
            <a:xfrm>
              <a:off x="8310668" y="386875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7804849F-7488-4696-95BF-DCA9F6DA4B98}"/>
                </a:ext>
              </a:extLst>
            </p:cNvPr>
            <p:cNvCxnSpPr/>
            <p:nvPr/>
          </p:nvCxnSpPr>
          <p:spPr bwMode="gray">
            <a:xfrm>
              <a:off x="8311692" y="4030163"/>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340AB137-75CF-4913-B8A2-062410C2260F}"/>
                </a:ext>
              </a:extLst>
            </p:cNvPr>
            <p:cNvCxnSpPr>
              <a:cxnSpLocks/>
            </p:cNvCxnSpPr>
            <p:nvPr/>
          </p:nvCxnSpPr>
          <p:spPr bwMode="gray">
            <a:xfrm rot="10800000">
              <a:off x="8571586" y="386875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6D9894C-56E9-4CA2-8603-D78ECF240425}"/>
                </a:ext>
              </a:extLst>
            </p:cNvPr>
            <p:cNvCxnSpPr/>
            <p:nvPr/>
          </p:nvCxnSpPr>
          <p:spPr bwMode="gray">
            <a:xfrm rot="10800000">
              <a:off x="8534562" y="4030163"/>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7" name="Straight Connector 306">
            <a:extLst>
              <a:ext uri="{FF2B5EF4-FFF2-40B4-BE49-F238E27FC236}">
                <a16:creationId xmlns:a16="http://schemas.microsoft.com/office/drawing/2014/main" id="{88D36136-2458-45B7-860B-341D23CEA131}"/>
              </a:ext>
            </a:extLst>
          </p:cNvPr>
          <p:cNvCxnSpPr/>
          <p:nvPr/>
        </p:nvCxnSpPr>
        <p:spPr bwMode="gray">
          <a:xfrm>
            <a:off x="4988322" y="2847800"/>
            <a:ext cx="0" cy="1208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8" name="Rectangle 76">
            <a:extLst>
              <a:ext uri="{FF2B5EF4-FFF2-40B4-BE49-F238E27FC236}">
                <a16:creationId xmlns:a16="http://schemas.microsoft.com/office/drawing/2014/main" id="{62FB2F07-DE6F-43C9-9581-3987574EAF01}"/>
              </a:ext>
            </a:extLst>
          </p:cNvPr>
          <p:cNvSpPr/>
          <p:nvPr/>
        </p:nvSpPr>
        <p:spPr bwMode="gray">
          <a:xfrm>
            <a:off x="4264040" y="2467817"/>
            <a:ext cx="724282" cy="179238"/>
          </a:xfrm>
          <a:custGeom>
            <a:avLst/>
            <a:gdLst>
              <a:gd name="connsiteX0" fmla="*/ 0 w 724376"/>
              <a:gd name="connsiteY0" fmla="*/ 0 h 238960"/>
              <a:gd name="connsiteX1" fmla="*/ 724376 w 724376"/>
              <a:gd name="connsiteY1" fmla="*/ 0 h 238960"/>
              <a:gd name="connsiteX2" fmla="*/ 724376 w 724376"/>
              <a:gd name="connsiteY2" fmla="*/ 238960 h 238960"/>
              <a:gd name="connsiteX3" fmla="*/ 0 w 724376"/>
              <a:gd name="connsiteY3" fmla="*/ 238960 h 238960"/>
              <a:gd name="connsiteX4" fmla="*/ 0 w 724376"/>
              <a:gd name="connsiteY4" fmla="*/ 0 h 238960"/>
              <a:gd name="connsiteX0" fmla="*/ 0 w 724376"/>
              <a:gd name="connsiteY0" fmla="*/ 238960 h 330400"/>
              <a:gd name="connsiteX1" fmla="*/ 0 w 724376"/>
              <a:gd name="connsiteY1" fmla="*/ 0 h 330400"/>
              <a:gd name="connsiteX2" fmla="*/ 724376 w 724376"/>
              <a:gd name="connsiteY2" fmla="*/ 0 h 330400"/>
              <a:gd name="connsiteX3" fmla="*/ 724376 w 724376"/>
              <a:gd name="connsiteY3" fmla="*/ 238960 h 330400"/>
              <a:gd name="connsiteX4" fmla="*/ 91440 w 724376"/>
              <a:gd name="connsiteY4" fmla="*/ 330400 h 330400"/>
              <a:gd name="connsiteX0" fmla="*/ 0 w 724376"/>
              <a:gd name="connsiteY0" fmla="*/ 238960 h 238960"/>
              <a:gd name="connsiteX1" fmla="*/ 0 w 724376"/>
              <a:gd name="connsiteY1" fmla="*/ 0 h 238960"/>
              <a:gd name="connsiteX2" fmla="*/ 724376 w 724376"/>
              <a:gd name="connsiteY2" fmla="*/ 0 h 238960"/>
              <a:gd name="connsiteX3" fmla="*/ 724376 w 724376"/>
              <a:gd name="connsiteY3" fmla="*/ 238960 h 238960"/>
              <a:gd name="connsiteX0" fmla="*/ 0 w 724376"/>
              <a:gd name="connsiteY0" fmla="*/ 0 h 238960"/>
              <a:gd name="connsiteX1" fmla="*/ 724376 w 724376"/>
              <a:gd name="connsiteY1" fmla="*/ 0 h 238960"/>
              <a:gd name="connsiteX2" fmla="*/ 724376 w 724376"/>
              <a:gd name="connsiteY2" fmla="*/ 238960 h 238960"/>
            </a:gdLst>
            <a:ahLst/>
            <a:cxnLst>
              <a:cxn ang="0">
                <a:pos x="connsiteX0" y="connsiteY0"/>
              </a:cxn>
              <a:cxn ang="0">
                <a:pos x="connsiteX1" y="connsiteY1"/>
              </a:cxn>
              <a:cxn ang="0">
                <a:pos x="connsiteX2" y="connsiteY2"/>
              </a:cxn>
            </a:cxnLst>
            <a:rect l="l" t="t" r="r" b="b"/>
            <a:pathLst>
              <a:path w="724376" h="238960">
                <a:moveTo>
                  <a:pt x="0" y="0"/>
                </a:moveTo>
                <a:lnTo>
                  <a:pt x="724376" y="0"/>
                </a:lnTo>
                <a:lnTo>
                  <a:pt x="724376" y="2389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309" name="Group 308">
            <a:extLst>
              <a:ext uri="{FF2B5EF4-FFF2-40B4-BE49-F238E27FC236}">
                <a16:creationId xmlns:a16="http://schemas.microsoft.com/office/drawing/2014/main" id="{CF5E9072-7E04-4A03-A0B3-082FBC05EC6B}"/>
              </a:ext>
            </a:extLst>
          </p:cNvPr>
          <p:cNvGrpSpPr/>
          <p:nvPr/>
        </p:nvGrpSpPr>
        <p:grpSpPr>
          <a:xfrm>
            <a:off x="4239209" y="2643221"/>
            <a:ext cx="1752099" cy="831642"/>
            <a:chOff x="4238966" y="2925169"/>
            <a:chExt cx="1752327" cy="831750"/>
          </a:xfrm>
        </p:grpSpPr>
        <p:sp>
          <p:nvSpPr>
            <p:cNvPr id="310" name="Content Placeholder 3">
              <a:extLst>
                <a:ext uri="{FF2B5EF4-FFF2-40B4-BE49-F238E27FC236}">
                  <a16:creationId xmlns:a16="http://schemas.microsoft.com/office/drawing/2014/main" id="{2A05FEBF-AB7E-4FA1-97E3-054457EC6679}"/>
                </a:ext>
              </a:extLst>
            </p:cNvPr>
            <p:cNvSpPr txBox="1">
              <a:spLocks/>
            </p:cNvSpPr>
            <p:nvPr/>
          </p:nvSpPr>
          <p:spPr bwMode="gray">
            <a:xfrm>
              <a:off x="4715167" y="3528321"/>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ea typeface="ABBvoice" charset="0"/>
                  <a:cs typeface="ABBvoice" charset="0"/>
                </a:rPr>
                <a:t>Storage</a:t>
              </a:r>
            </a:p>
          </p:txBody>
        </p:sp>
        <p:pic>
          <p:nvPicPr>
            <p:cNvPr id="311" name="Graphic 310">
              <a:extLst>
                <a:ext uri="{FF2B5EF4-FFF2-40B4-BE49-F238E27FC236}">
                  <a16:creationId xmlns:a16="http://schemas.microsoft.com/office/drawing/2014/main" id="{EE834535-F196-4613-82A8-EB9722ABAAF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74467" y="3284571"/>
              <a:ext cx="228600" cy="228600"/>
            </a:xfrm>
            <a:prstGeom prst="rect">
              <a:avLst/>
            </a:prstGeom>
          </p:spPr>
        </p:pic>
        <p:pic>
          <p:nvPicPr>
            <p:cNvPr id="312" name="Graphic 311">
              <a:extLst>
                <a:ext uri="{FF2B5EF4-FFF2-40B4-BE49-F238E27FC236}">
                  <a16:creationId xmlns:a16="http://schemas.microsoft.com/office/drawing/2014/main" id="{2D356862-E483-4C23-8947-DB2CE96BB120}"/>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4398266" y="2925169"/>
              <a:ext cx="228600" cy="228600"/>
            </a:xfrm>
            <a:prstGeom prst="rect">
              <a:avLst/>
            </a:prstGeom>
          </p:spPr>
        </p:pic>
        <p:grpSp>
          <p:nvGrpSpPr>
            <p:cNvPr id="313" name="Group 312">
              <a:extLst>
                <a:ext uri="{FF2B5EF4-FFF2-40B4-BE49-F238E27FC236}">
                  <a16:creationId xmlns:a16="http://schemas.microsoft.com/office/drawing/2014/main" id="{274FAFC4-8384-4A77-B22F-122D4CA19291}"/>
                </a:ext>
              </a:extLst>
            </p:cNvPr>
            <p:cNvGrpSpPr/>
            <p:nvPr/>
          </p:nvGrpSpPr>
          <p:grpSpPr>
            <a:xfrm>
              <a:off x="5401352" y="2925169"/>
              <a:ext cx="505489" cy="228600"/>
              <a:chOff x="5485805" y="2819726"/>
              <a:chExt cx="505489" cy="228600"/>
            </a:xfrm>
          </p:grpSpPr>
          <p:pic>
            <p:nvPicPr>
              <p:cNvPr id="316" name="Graphic 315">
                <a:extLst>
                  <a:ext uri="{FF2B5EF4-FFF2-40B4-BE49-F238E27FC236}">
                    <a16:creationId xmlns:a16="http://schemas.microsoft.com/office/drawing/2014/main" id="{EDB2E658-1A68-482C-92E6-320D844BC64E}"/>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5762694" y="2819726"/>
                <a:ext cx="228600" cy="228600"/>
              </a:xfrm>
              <a:prstGeom prst="rect">
                <a:avLst/>
              </a:prstGeom>
            </p:spPr>
          </p:pic>
          <p:pic>
            <p:nvPicPr>
              <p:cNvPr id="317" name="Graphic 316">
                <a:extLst>
                  <a:ext uri="{FF2B5EF4-FFF2-40B4-BE49-F238E27FC236}">
                    <a16:creationId xmlns:a16="http://schemas.microsoft.com/office/drawing/2014/main" id="{AF1124AB-097F-4D74-B496-BFAFAD6E51E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5485805" y="2819726"/>
                <a:ext cx="228600" cy="228600"/>
              </a:xfrm>
              <a:prstGeom prst="rect">
                <a:avLst/>
              </a:prstGeom>
            </p:spPr>
          </p:pic>
        </p:grpSp>
        <p:sp>
          <p:nvSpPr>
            <p:cNvPr id="314" name="Content Placeholder 3">
              <a:extLst>
                <a:ext uri="{FF2B5EF4-FFF2-40B4-BE49-F238E27FC236}">
                  <a16:creationId xmlns:a16="http://schemas.microsoft.com/office/drawing/2014/main" id="{E96A61E5-9631-4849-8154-8F87C163DAA5}"/>
                </a:ext>
              </a:extLst>
            </p:cNvPr>
            <p:cNvSpPr txBox="1">
              <a:spLocks/>
            </p:cNvSpPr>
            <p:nvPr/>
          </p:nvSpPr>
          <p:spPr bwMode="gray">
            <a:xfrm>
              <a:off x="5318062" y="3168919"/>
              <a:ext cx="673231"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ea typeface="ABBvoice" charset="0"/>
                  <a:cs typeface="ABBvoice" charset="0"/>
                </a:rPr>
                <a:t>DMS</a:t>
              </a:r>
            </a:p>
          </p:txBody>
        </p:sp>
        <p:sp>
          <p:nvSpPr>
            <p:cNvPr id="315" name="Content Placeholder 3">
              <a:extLst>
                <a:ext uri="{FF2B5EF4-FFF2-40B4-BE49-F238E27FC236}">
                  <a16:creationId xmlns:a16="http://schemas.microsoft.com/office/drawing/2014/main" id="{B2BCAC0B-7499-4F0F-A7AA-5F7A52D9B4DB}"/>
                </a:ext>
              </a:extLst>
            </p:cNvPr>
            <p:cNvSpPr txBox="1">
              <a:spLocks/>
            </p:cNvSpPr>
            <p:nvPr/>
          </p:nvSpPr>
          <p:spPr bwMode="gray">
            <a:xfrm>
              <a:off x="4238966" y="3168919"/>
              <a:ext cx="547200" cy="22859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ea typeface="ABBvoice" charset="0"/>
                  <a:cs typeface="ABBvoice" charset="0"/>
                </a:rPr>
                <a:t>Synchronous condenser</a:t>
              </a:r>
            </a:p>
          </p:txBody>
        </p:sp>
      </p:grpSp>
      <p:sp>
        <p:nvSpPr>
          <p:cNvPr id="318" name="Content Placeholder 3">
            <a:extLst>
              <a:ext uri="{FF2B5EF4-FFF2-40B4-BE49-F238E27FC236}">
                <a16:creationId xmlns:a16="http://schemas.microsoft.com/office/drawing/2014/main" id="{F585C276-DDD5-41ED-BB92-F45FDF490559}"/>
              </a:ext>
            </a:extLst>
          </p:cNvPr>
          <p:cNvSpPr txBox="1">
            <a:spLocks/>
          </p:cNvSpPr>
          <p:nvPr/>
        </p:nvSpPr>
        <p:spPr bwMode="gray">
          <a:xfrm>
            <a:off x="11294642" y="2605127"/>
            <a:ext cx="575925" cy="22856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800" b="1">
                <a:latin typeface="ABBvoice" charset="0"/>
                <a:ea typeface="ABBvoice" charset="0"/>
                <a:cs typeface="ABBvoice" charset="0"/>
              </a:rPr>
              <a:t>Energy </a:t>
            </a:r>
            <a:br>
              <a:rPr lang="en-US" sz="800" b="1">
                <a:latin typeface="ABBvoice" charset="0"/>
                <a:ea typeface="ABBvoice" charset="0"/>
                <a:cs typeface="ABBvoice" charset="0"/>
              </a:rPr>
            </a:br>
            <a:r>
              <a:rPr lang="en-US" sz="800" b="1">
                <a:latin typeface="ABBvoice" charset="0"/>
                <a:ea typeface="ABBvoice" charset="0"/>
                <a:cs typeface="ABBvoice" charset="0"/>
              </a:rPr>
              <a:t>intensive</a:t>
            </a:r>
            <a:br>
              <a:rPr lang="en-US" sz="800" b="1">
                <a:latin typeface="ABBvoice" charset="0"/>
                <a:ea typeface="ABBvoice" charset="0"/>
                <a:cs typeface="ABBvoice" charset="0"/>
              </a:rPr>
            </a:br>
            <a:r>
              <a:rPr lang="en-US" sz="800" b="1">
                <a:latin typeface="ABBvoice" charset="0"/>
                <a:ea typeface="ABBvoice" charset="0"/>
                <a:cs typeface="ABBvoice" charset="0"/>
              </a:rPr>
              <a:t>Industry </a:t>
            </a:r>
          </a:p>
        </p:txBody>
      </p:sp>
      <p:sp>
        <p:nvSpPr>
          <p:cNvPr id="319" name="Content Placeholder 3">
            <a:extLst>
              <a:ext uri="{FF2B5EF4-FFF2-40B4-BE49-F238E27FC236}">
                <a16:creationId xmlns:a16="http://schemas.microsoft.com/office/drawing/2014/main" id="{C4118509-C134-4EBD-9E30-50C9295C5CA9}"/>
              </a:ext>
            </a:extLst>
          </p:cNvPr>
          <p:cNvSpPr txBox="1">
            <a:spLocks/>
          </p:cNvSpPr>
          <p:nvPr/>
        </p:nvSpPr>
        <p:spPr bwMode="gray">
          <a:xfrm>
            <a:off x="5411914" y="2289780"/>
            <a:ext cx="1431618" cy="22856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b="1">
                <a:latin typeface="ABBvoice" charset="0"/>
                <a:ea typeface="ABBvoice" charset="0"/>
                <a:cs typeface="ABBvoice" charset="0"/>
              </a:rPr>
              <a:t>Transmission grid</a:t>
            </a:r>
          </a:p>
        </p:txBody>
      </p:sp>
      <p:cxnSp>
        <p:nvCxnSpPr>
          <p:cNvPr id="320" name="Straight Connector 319">
            <a:extLst>
              <a:ext uri="{FF2B5EF4-FFF2-40B4-BE49-F238E27FC236}">
                <a16:creationId xmlns:a16="http://schemas.microsoft.com/office/drawing/2014/main" id="{E9DA89C8-920A-43E8-917D-D7D17DDBE667}"/>
              </a:ext>
            </a:extLst>
          </p:cNvPr>
          <p:cNvCxnSpPr/>
          <p:nvPr/>
        </p:nvCxnSpPr>
        <p:spPr bwMode="gray">
          <a:xfrm>
            <a:off x="6161141" y="2398375"/>
            <a:ext cx="17745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1" name="Content Placeholder 3">
            <a:extLst>
              <a:ext uri="{FF2B5EF4-FFF2-40B4-BE49-F238E27FC236}">
                <a16:creationId xmlns:a16="http://schemas.microsoft.com/office/drawing/2014/main" id="{E7F3A13E-9DD6-49A6-BFCD-1A0A14502DE6}"/>
              </a:ext>
            </a:extLst>
          </p:cNvPr>
          <p:cNvSpPr txBox="1">
            <a:spLocks/>
          </p:cNvSpPr>
          <p:nvPr/>
        </p:nvSpPr>
        <p:spPr bwMode="gray">
          <a:xfrm>
            <a:off x="5316258" y="3733285"/>
            <a:ext cx="547129" cy="22856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600">
                <a:latin typeface="ABBvoice" charset="0"/>
                <a:ea typeface="ABBvoice" charset="0"/>
                <a:cs typeface="ABBvoice" charset="0"/>
              </a:rPr>
              <a:t>Tap </a:t>
            </a:r>
            <a:br>
              <a:rPr lang="en-US" sz="600">
                <a:latin typeface="ABBvoice" charset="0"/>
                <a:ea typeface="ABBvoice" charset="0"/>
                <a:cs typeface="ABBvoice" charset="0"/>
              </a:rPr>
            </a:br>
            <a:r>
              <a:rPr lang="en-US" sz="600">
                <a:latin typeface="ABBvoice" charset="0"/>
                <a:ea typeface="ABBvoice" charset="0"/>
                <a:cs typeface="ABBvoice" charset="0"/>
              </a:rPr>
              <a:t>changers</a:t>
            </a:r>
          </a:p>
        </p:txBody>
      </p:sp>
      <p:cxnSp>
        <p:nvCxnSpPr>
          <p:cNvPr id="322" name="Straight Connector 321">
            <a:extLst>
              <a:ext uri="{FF2B5EF4-FFF2-40B4-BE49-F238E27FC236}">
                <a16:creationId xmlns:a16="http://schemas.microsoft.com/office/drawing/2014/main" id="{8DC2AA38-7798-4614-B6F1-F385D64D7356}"/>
              </a:ext>
            </a:extLst>
          </p:cNvPr>
          <p:cNvCxnSpPr/>
          <p:nvPr/>
        </p:nvCxnSpPr>
        <p:spPr bwMode="gray">
          <a:xfrm>
            <a:off x="345666" y="1697785"/>
            <a:ext cx="364272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3" name="Content Placeholder 3">
            <a:extLst>
              <a:ext uri="{FF2B5EF4-FFF2-40B4-BE49-F238E27FC236}">
                <a16:creationId xmlns:a16="http://schemas.microsoft.com/office/drawing/2014/main" id="{975DD5CF-8B82-440E-AB2E-FBC2D79FDAC9}"/>
              </a:ext>
            </a:extLst>
          </p:cNvPr>
          <p:cNvSpPr txBox="1">
            <a:spLocks/>
          </p:cNvSpPr>
          <p:nvPr/>
        </p:nvSpPr>
        <p:spPr bwMode="gray">
          <a:xfrm>
            <a:off x="503878" y="1623502"/>
            <a:ext cx="1031322" cy="153073"/>
          </a:xfrm>
          <a:prstGeom prst="rect">
            <a:avLst/>
          </a:prstGeom>
          <a:solidFill>
            <a:schemeClr val="bg1"/>
          </a:solidFill>
        </p:spPr>
        <p:txBody>
          <a:bodyPr lIns="107986" tIns="0" rIns="0" bIns="0" anchor="ct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b="1">
                <a:solidFill>
                  <a:srgbClr val="D90000"/>
                </a:solidFill>
                <a:latin typeface="ABBvoice" charset="0"/>
                <a:ea typeface="ABBvoice" charset="0"/>
                <a:cs typeface="ABBvoice" charset="0"/>
              </a:rPr>
              <a:t>Generation </a:t>
            </a:r>
          </a:p>
        </p:txBody>
      </p:sp>
      <p:cxnSp>
        <p:nvCxnSpPr>
          <p:cNvPr id="324" name="Straight Connector 323">
            <a:extLst>
              <a:ext uri="{FF2B5EF4-FFF2-40B4-BE49-F238E27FC236}">
                <a16:creationId xmlns:a16="http://schemas.microsoft.com/office/drawing/2014/main" id="{02678EFE-DE5D-4E5F-8416-CEC4524D58AA}"/>
              </a:ext>
            </a:extLst>
          </p:cNvPr>
          <p:cNvCxnSpPr/>
          <p:nvPr/>
        </p:nvCxnSpPr>
        <p:spPr bwMode="gray">
          <a:xfrm>
            <a:off x="4274637" y="1697785"/>
            <a:ext cx="364272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5" name="Content Placeholder 3">
            <a:extLst>
              <a:ext uri="{FF2B5EF4-FFF2-40B4-BE49-F238E27FC236}">
                <a16:creationId xmlns:a16="http://schemas.microsoft.com/office/drawing/2014/main" id="{9F6EAE99-E5EC-4866-BBB4-1F318DA19A03}"/>
              </a:ext>
            </a:extLst>
          </p:cNvPr>
          <p:cNvSpPr txBox="1">
            <a:spLocks/>
          </p:cNvSpPr>
          <p:nvPr/>
        </p:nvSpPr>
        <p:spPr bwMode="gray">
          <a:xfrm>
            <a:off x="4432851" y="1623502"/>
            <a:ext cx="544027" cy="153073"/>
          </a:xfrm>
          <a:prstGeom prst="rect">
            <a:avLst/>
          </a:prstGeom>
          <a:solidFill>
            <a:schemeClr val="bg1"/>
          </a:solidFill>
        </p:spPr>
        <p:txBody>
          <a:bodyPr lIns="107986" tIns="0" rIns="0" bIns="0" anchor="ct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b="1">
                <a:solidFill>
                  <a:srgbClr val="D90000"/>
                </a:solidFill>
                <a:latin typeface="ABBvoice" charset="0"/>
                <a:ea typeface="ABBvoice" charset="0"/>
                <a:cs typeface="ABBvoice" charset="0"/>
              </a:rPr>
              <a:t>Grid </a:t>
            </a:r>
          </a:p>
        </p:txBody>
      </p:sp>
      <p:cxnSp>
        <p:nvCxnSpPr>
          <p:cNvPr id="326" name="Straight Connector 325">
            <a:extLst>
              <a:ext uri="{FF2B5EF4-FFF2-40B4-BE49-F238E27FC236}">
                <a16:creationId xmlns:a16="http://schemas.microsoft.com/office/drawing/2014/main" id="{03D73D9E-F49E-4536-A92A-825D8C766D22}"/>
              </a:ext>
            </a:extLst>
          </p:cNvPr>
          <p:cNvCxnSpPr/>
          <p:nvPr/>
        </p:nvCxnSpPr>
        <p:spPr bwMode="gray">
          <a:xfrm>
            <a:off x="8203608" y="1697785"/>
            <a:ext cx="364272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7" name="Content Placeholder 3">
            <a:extLst>
              <a:ext uri="{FF2B5EF4-FFF2-40B4-BE49-F238E27FC236}">
                <a16:creationId xmlns:a16="http://schemas.microsoft.com/office/drawing/2014/main" id="{B81EF036-E10E-4147-BD2F-0D8B96D9F13B}"/>
              </a:ext>
            </a:extLst>
          </p:cNvPr>
          <p:cNvSpPr txBox="1">
            <a:spLocks/>
          </p:cNvSpPr>
          <p:nvPr/>
        </p:nvSpPr>
        <p:spPr bwMode="gray">
          <a:xfrm>
            <a:off x="8361821" y="1623502"/>
            <a:ext cx="2280186" cy="153073"/>
          </a:xfrm>
          <a:prstGeom prst="rect">
            <a:avLst/>
          </a:prstGeom>
          <a:solidFill>
            <a:schemeClr val="bg1"/>
          </a:solidFill>
        </p:spPr>
        <p:txBody>
          <a:bodyPr lIns="107986" tIns="0" rIns="0" bIns="0" anchor="ct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b="1">
                <a:solidFill>
                  <a:srgbClr val="D90000"/>
                </a:solidFill>
                <a:latin typeface="ABBvoice" charset="0"/>
                <a:ea typeface="ABBvoice" charset="0"/>
                <a:cs typeface="ABBvoice" charset="0"/>
              </a:rPr>
              <a:t>Industry and large commercial</a:t>
            </a:r>
          </a:p>
        </p:txBody>
      </p:sp>
      <p:cxnSp>
        <p:nvCxnSpPr>
          <p:cNvPr id="328" name="Straight Connector 327">
            <a:extLst>
              <a:ext uri="{FF2B5EF4-FFF2-40B4-BE49-F238E27FC236}">
                <a16:creationId xmlns:a16="http://schemas.microsoft.com/office/drawing/2014/main" id="{8BE01114-5C36-4246-B6B5-609035A6B20D}"/>
              </a:ext>
            </a:extLst>
          </p:cNvPr>
          <p:cNvCxnSpPr/>
          <p:nvPr/>
        </p:nvCxnSpPr>
        <p:spPr bwMode="gray">
          <a:xfrm>
            <a:off x="345666" y="4317873"/>
            <a:ext cx="364272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9" name="Content Placeholder 3">
            <a:extLst>
              <a:ext uri="{FF2B5EF4-FFF2-40B4-BE49-F238E27FC236}">
                <a16:creationId xmlns:a16="http://schemas.microsoft.com/office/drawing/2014/main" id="{632084CD-5D6A-4467-AF35-63D289CA8F45}"/>
              </a:ext>
            </a:extLst>
          </p:cNvPr>
          <p:cNvSpPr txBox="1">
            <a:spLocks/>
          </p:cNvSpPr>
          <p:nvPr/>
        </p:nvSpPr>
        <p:spPr bwMode="gray">
          <a:xfrm>
            <a:off x="503880" y="4243590"/>
            <a:ext cx="2502141" cy="153073"/>
          </a:xfrm>
          <a:prstGeom prst="rect">
            <a:avLst/>
          </a:prstGeom>
          <a:solidFill>
            <a:schemeClr val="bg1"/>
          </a:solidFill>
        </p:spPr>
        <p:txBody>
          <a:bodyPr lIns="107986" tIns="0" rIns="0" bIns="0" anchor="ct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b="1">
                <a:solidFill>
                  <a:srgbClr val="D90000"/>
                </a:solidFill>
                <a:latin typeface="ABBvoice" charset="0"/>
                <a:ea typeface="ABBvoice" charset="0"/>
                <a:cs typeface="ABBvoice" charset="0"/>
              </a:rPr>
              <a:t>Residential and small commercial</a:t>
            </a:r>
          </a:p>
        </p:txBody>
      </p:sp>
      <p:cxnSp>
        <p:nvCxnSpPr>
          <p:cNvPr id="330" name="Straight Connector 329">
            <a:extLst>
              <a:ext uri="{FF2B5EF4-FFF2-40B4-BE49-F238E27FC236}">
                <a16:creationId xmlns:a16="http://schemas.microsoft.com/office/drawing/2014/main" id="{7AC531D3-A413-4149-BFAF-C166393B6551}"/>
              </a:ext>
            </a:extLst>
          </p:cNvPr>
          <p:cNvCxnSpPr/>
          <p:nvPr/>
        </p:nvCxnSpPr>
        <p:spPr bwMode="gray">
          <a:xfrm>
            <a:off x="8203608" y="4317873"/>
            <a:ext cx="364272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1" name="Content Placeholder 3">
            <a:extLst>
              <a:ext uri="{FF2B5EF4-FFF2-40B4-BE49-F238E27FC236}">
                <a16:creationId xmlns:a16="http://schemas.microsoft.com/office/drawing/2014/main" id="{4CF7EE41-712C-42AE-B80C-1F62BB48F86C}"/>
              </a:ext>
            </a:extLst>
          </p:cNvPr>
          <p:cNvSpPr txBox="1">
            <a:spLocks/>
          </p:cNvSpPr>
          <p:nvPr/>
        </p:nvSpPr>
        <p:spPr bwMode="gray">
          <a:xfrm>
            <a:off x="8361823" y="4243590"/>
            <a:ext cx="1268881" cy="153073"/>
          </a:xfrm>
          <a:prstGeom prst="rect">
            <a:avLst/>
          </a:prstGeom>
          <a:solidFill>
            <a:schemeClr val="bg1"/>
          </a:solidFill>
        </p:spPr>
        <p:txBody>
          <a:bodyPr lIns="107986" tIns="0" rIns="0" bIns="0" anchor="ct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b="1">
                <a:solidFill>
                  <a:srgbClr val="D90000"/>
                </a:solidFill>
                <a:latin typeface="ABBvoice" charset="0"/>
                <a:ea typeface="ABBvoice" charset="0"/>
                <a:cs typeface="ABBvoice" charset="0"/>
              </a:rPr>
              <a:t>Transportation</a:t>
            </a:r>
            <a:r>
              <a:rPr lang="en-US" sz="1100">
                <a:solidFill>
                  <a:srgbClr val="D90000"/>
                </a:solidFill>
                <a:latin typeface="ABBvoice" charset="0"/>
                <a:ea typeface="ABBvoice" charset="0"/>
                <a:cs typeface="ABBvoice" charset="0"/>
              </a:rPr>
              <a:t> </a:t>
            </a:r>
          </a:p>
        </p:txBody>
      </p:sp>
      <p:sp>
        <p:nvSpPr>
          <p:cNvPr id="332" name="Oval 331">
            <a:extLst>
              <a:ext uri="{FF2B5EF4-FFF2-40B4-BE49-F238E27FC236}">
                <a16:creationId xmlns:a16="http://schemas.microsoft.com/office/drawing/2014/main" id="{B4BEC485-1B44-4178-9BCF-C6D43D38447F}"/>
              </a:ext>
            </a:extLst>
          </p:cNvPr>
          <p:cNvSpPr/>
          <p:nvPr/>
        </p:nvSpPr>
        <p:spPr bwMode="gray">
          <a:xfrm>
            <a:off x="5980516" y="4588898"/>
            <a:ext cx="107986" cy="10798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33" name="Straight Arrow Connector 332">
            <a:extLst>
              <a:ext uri="{FF2B5EF4-FFF2-40B4-BE49-F238E27FC236}">
                <a16:creationId xmlns:a16="http://schemas.microsoft.com/office/drawing/2014/main" id="{D547D9AC-51FD-423D-9FEC-CE3EF483C13F}"/>
              </a:ext>
            </a:extLst>
          </p:cNvPr>
          <p:cNvCxnSpPr>
            <a:cxnSpLocks/>
          </p:cNvCxnSpPr>
          <p:nvPr/>
        </p:nvCxnSpPr>
        <p:spPr bwMode="gray">
          <a:xfrm flipV="1">
            <a:off x="5974605" y="4548005"/>
            <a:ext cx="143981" cy="143981"/>
          </a:xfrm>
          <a:prstGeom prst="straightConnector1">
            <a:avLst/>
          </a:prstGeom>
          <a:ln w="127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sp>
        <p:nvSpPr>
          <p:cNvPr id="334" name="Rectangle 333">
            <a:extLst>
              <a:ext uri="{FF2B5EF4-FFF2-40B4-BE49-F238E27FC236}">
                <a16:creationId xmlns:a16="http://schemas.microsoft.com/office/drawing/2014/main" id="{115882B4-F4BD-401D-8FF0-17B845674AED}"/>
              </a:ext>
            </a:extLst>
          </p:cNvPr>
          <p:cNvSpPr/>
          <p:nvPr/>
        </p:nvSpPr>
        <p:spPr>
          <a:xfrm>
            <a:off x="4760950" y="1800185"/>
            <a:ext cx="472167" cy="442826"/>
          </a:xfrm>
          <a:prstGeom prst="rect">
            <a:avLst/>
          </a:prstGeom>
          <a:solidFill>
            <a:srgbClr val="FF33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dirty="0" err="1">
              <a:solidFill>
                <a:schemeClr val="tx1"/>
              </a:solidFill>
            </a:endParaRPr>
          </a:p>
        </p:txBody>
      </p:sp>
      <p:sp>
        <p:nvSpPr>
          <p:cNvPr id="335" name="Rectangle 334">
            <a:extLst>
              <a:ext uri="{FF2B5EF4-FFF2-40B4-BE49-F238E27FC236}">
                <a16:creationId xmlns:a16="http://schemas.microsoft.com/office/drawing/2014/main" id="{805A545B-BDF3-4D92-BDE9-038DD0F586E4}"/>
              </a:ext>
            </a:extLst>
          </p:cNvPr>
          <p:cNvSpPr/>
          <p:nvPr/>
        </p:nvSpPr>
        <p:spPr>
          <a:xfrm>
            <a:off x="5610996" y="1783103"/>
            <a:ext cx="539356" cy="442826"/>
          </a:xfrm>
          <a:prstGeom prst="rect">
            <a:avLst/>
          </a:prstGeom>
          <a:solidFill>
            <a:srgbClr val="FF33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dirty="0" err="1">
              <a:solidFill>
                <a:schemeClr val="tx1"/>
              </a:solidFill>
            </a:endParaRPr>
          </a:p>
        </p:txBody>
      </p:sp>
      <p:sp>
        <p:nvSpPr>
          <p:cNvPr id="336" name="Rectangle 335">
            <a:extLst>
              <a:ext uri="{FF2B5EF4-FFF2-40B4-BE49-F238E27FC236}">
                <a16:creationId xmlns:a16="http://schemas.microsoft.com/office/drawing/2014/main" id="{256D281C-82F3-4013-ACAF-25BB17659EEC}"/>
              </a:ext>
            </a:extLst>
          </p:cNvPr>
          <p:cNvSpPr/>
          <p:nvPr/>
        </p:nvSpPr>
        <p:spPr>
          <a:xfrm>
            <a:off x="2528575" y="2443657"/>
            <a:ext cx="539356" cy="442826"/>
          </a:xfrm>
          <a:prstGeom prst="rect">
            <a:avLst/>
          </a:prstGeom>
          <a:solidFill>
            <a:srgbClr val="FF33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dirty="0" err="1">
              <a:solidFill>
                <a:schemeClr val="tx1"/>
              </a:solidFill>
            </a:endParaRPr>
          </a:p>
        </p:txBody>
      </p:sp>
      <p:sp>
        <p:nvSpPr>
          <p:cNvPr id="337" name="Rectangle 336">
            <a:extLst>
              <a:ext uri="{FF2B5EF4-FFF2-40B4-BE49-F238E27FC236}">
                <a16:creationId xmlns:a16="http://schemas.microsoft.com/office/drawing/2014/main" id="{E253B88B-4F46-4ABE-9064-5BC905C134E8}"/>
              </a:ext>
            </a:extLst>
          </p:cNvPr>
          <p:cNvSpPr/>
          <p:nvPr/>
        </p:nvSpPr>
        <p:spPr>
          <a:xfrm>
            <a:off x="4230047" y="2635575"/>
            <a:ext cx="539356" cy="442826"/>
          </a:xfrm>
          <a:prstGeom prst="rect">
            <a:avLst/>
          </a:prstGeom>
          <a:solidFill>
            <a:srgbClr val="FF33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dirty="0" err="1">
              <a:solidFill>
                <a:schemeClr val="tx1"/>
              </a:solidFill>
            </a:endParaRPr>
          </a:p>
        </p:txBody>
      </p:sp>
      <p:sp>
        <p:nvSpPr>
          <p:cNvPr id="338" name="Rectangle 337">
            <a:extLst>
              <a:ext uri="{FF2B5EF4-FFF2-40B4-BE49-F238E27FC236}">
                <a16:creationId xmlns:a16="http://schemas.microsoft.com/office/drawing/2014/main" id="{172C9823-1FED-4B01-B2BF-9F9054E686F4}"/>
              </a:ext>
            </a:extLst>
          </p:cNvPr>
          <p:cNvSpPr/>
          <p:nvPr/>
        </p:nvSpPr>
        <p:spPr>
          <a:xfrm>
            <a:off x="2343880" y="3128793"/>
            <a:ext cx="472167" cy="442826"/>
          </a:xfrm>
          <a:prstGeom prst="rect">
            <a:avLst/>
          </a:prstGeom>
          <a:solidFill>
            <a:srgbClr val="FF33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dirty="0" err="1">
              <a:solidFill>
                <a:schemeClr val="tx1"/>
              </a:solidFill>
            </a:endParaRPr>
          </a:p>
        </p:txBody>
      </p:sp>
      <p:sp>
        <p:nvSpPr>
          <p:cNvPr id="339" name="Rectangle 338">
            <a:extLst>
              <a:ext uri="{FF2B5EF4-FFF2-40B4-BE49-F238E27FC236}">
                <a16:creationId xmlns:a16="http://schemas.microsoft.com/office/drawing/2014/main" id="{2A76FE73-5D31-462E-BAA3-A79A9F938E14}"/>
              </a:ext>
            </a:extLst>
          </p:cNvPr>
          <p:cNvSpPr/>
          <p:nvPr/>
        </p:nvSpPr>
        <p:spPr>
          <a:xfrm>
            <a:off x="8652568" y="1804321"/>
            <a:ext cx="472167" cy="442826"/>
          </a:xfrm>
          <a:prstGeom prst="rect">
            <a:avLst/>
          </a:prstGeom>
          <a:solidFill>
            <a:srgbClr val="FF33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dirty="0" err="1">
              <a:solidFill>
                <a:schemeClr val="tx1"/>
              </a:solidFill>
            </a:endParaRPr>
          </a:p>
        </p:txBody>
      </p:sp>
      <p:sp>
        <p:nvSpPr>
          <p:cNvPr id="340" name="Rectangle 339">
            <a:extLst>
              <a:ext uri="{FF2B5EF4-FFF2-40B4-BE49-F238E27FC236}">
                <a16:creationId xmlns:a16="http://schemas.microsoft.com/office/drawing/2014/main" id="{ECC42F53-7664-4049-BDDF-9759FDB2115D}"/>
              </a:ext>
            </a:extLst>
          </p:cNvPr>
          <p:cNvSpPr/>
          <p:nvPr/>
        </p:nvSpPr>
        <p:spPr>
          <a:xfrm>
            <a:off x="8282106" y="1804904"/>
            <a:ext cx="322033" cy="442826"/>
          </a:xfrm>
          <a:prstGeom prst="rect">
            <a:avLst/>
          </a:prstGeom>
          <a:solidFill>
            <a:srgbClr val="FF33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dirty="0" err="1">
              <a:solidFill>
                <a:schemeClr val="tx1"/>
              </a:solidFill>
            </a:endParaRPr>
          </a:p>
        </p:txBody>
      </p:sp>
      <p:sp>
        <p:nvSpPr>
          <p:cNvPr id="341" name="Rectangle 340">
            <a:extLst>
              <a:ext uri="{FF2B5EF4-FFF2-40B4-BE49-F238E27FC236}">
                <a16:creationId xmlns:a16="http://schemas.microsoft.com/office/drawing/2014/main" id="{69C5A001-390C-4D5E-ADDF-9BFBAC00A57E}"/>
              </a:ext>
            </a:extLst>
          </p:cNvPr>
          <p:cNvSpPr/>
          <p:nvPr/>
        </p:nvSpPr>
        <p:spPr>
          <a:xfrm>
            <a:off x="9100373" y="4407596"/>
            <a:ext cx="472167" cy="442826"/>
          </a:xfrm>
          <a:prstGeom prst="rect">
            <a:avLst/>
          </a:prstGeom>
          <a:solidFill>
            <a:srgbClr val="FF33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dirty="0" err="1">
              <a:solidFill>
                <a:schemeClr val="tx1"/>
              </a:solidFill>
            </a:endParaRPr>
          </a:p>
        </p:txBody>
      </p:sp>
      <p:sp>
        <p:nvSpPr>
          <p:cNvPr id="342" name="Rectangle 341">
            <a:extLst>
              <a:ext uri="{FF2B5EF4-FFF2-40B4-BE49-F238E27FC236}">
                <a16:creationId xmlns:a16="http://schemas.microsoft.com/office/drawing/2014/main" id="{7D0AAD56-7B30-4737-9FF9-241CCC196129}"/>
              </a:ext>
            </a:extLst>
          </p:cNvPr>
          <p:cNvSpPr/>
          <p:nvPr/>
        </p:nvSpPr>
        <p:spPr>
          <a:xfrm>
            <a:off x="7332172" y="5036613"/>
            <a:ext cx="472167" cy="555389"/>
          </a:xfrm>
          <a:prstGeom prst="rect">
            <a:avLst/>
          </a:prstGeom>
          <a:solidFill>
            <a:srgbClr val="FF33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dirty="0" err="1">
              <a:solidFill>
                <a:schemeClr val="tx1"/>
              </a:solidFill>
            </a:endParaRPr>
          </a:p>
        </p:txBody>
      </p:sp>
      <p:sp>
        <p:nvSpPr>
          <p:cNvPr id="344" name="Title 5">
            <a:extLst>
              <a:ext uri="{FF2B5EF4-FFF2-40B4-BE49-F238E27FC236}">
                <a16:creationId xmlns:a16="http://schemas.microsoft.com/office/drawing/2014/main" id="{6103180F-6867-49F7-82FB-F00F59080ABC}"/>
              </a:ext>
            </a:extLst>
          </p:cNvPr>
          <p:cNvSpPr txBox="1">
            <a:spLocks/>
          </p:cNvSpPr>
          <p:nvPr/>
        </p:nvSpPr>
        <p:spPr>
          <a:xfrm>
            <a:off x="263524" y="187199"/>
            <a:ext cx="8856000" cy="435600"/>
          </a:xfrm>
          <a:prstGeom prst="rect">
            <a:avLst/>
          </a:prstGeom>
        </p:spPr>
        <p:txBody>
          <a:bodyPr vert="horz" lIns="0" tIns="0" rIns="0" bIns="0" rtlCol="0" anchor="ctr">
            <a:noAutofit/>
          </a:bodyPr>
          <a:lstStyle>
            <a:lvl1pPr algn="l" defTabSz="914400" rtl="0" eaLnBrk="1" latinLnBrk="0" hangingPunct="1">
              <a:lnSpc>
                <a:spcPct val="95000"/>
              </a:lnSpc>
              <a:spcBef>
                <a:spcPct val="0"/>
              </a:spcBef>
              <a:buNone/>
              <a:defRPr sz="2400" b="1" kern="1200">
                <a:solidFill>
                  <a:schemeClr val="tx1"/>
                </a:solidFill>
                <a:latin typeface="+mj-lt"/>
                <a:ea typeface="+mj-ea"/>
                <a:cs typeface="+mj-cs"/>
              </a:defRPr>
            </a:lvl1pPr>
          </a:lstStyle>
          <a:p>
            <a:r>
              <a:rPr lang="en-US" dirty="0"/>
              <a:t>Power Quality – FACTS</a:t>
            </a:r>
            <a:br>
              <a:rPr lang="sv-SE" dirty="0"/>
            </a:br>
            <a:r>
              <a:rPr lang="en-US" sz="1600" b="0" dirty="0"/>
              <a:t>Applications &amp; locations</a:t>
            </a:r>
          </a:p>
        </p:txBody>
      </p:sp>
    </p:spTree>
    <p:extLst>
      <p:ext uri="{BB962C8B-B14F-4D97-AF65-F5344CB8AC3E}">
        <p14:creationId xmlns:p14="http://schemas.microsoft.com/office/powerpoint/2010/main" val="4021067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A31C90-A046-409B-B30C-5B71332FB5DD}"/>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406139FB-F554-4831-9B4B-FB0CE0F1BFB3}"/>
              </a:ext>
            </a:extLst>
          </p:cNvPr>
          <p:cNvSpPr>
            <a:spLocks noGrp="1"/>
          </p:cNvSpPr>
          <p:nvPr>
            <p:ph type="sldNum" sz="quarter" idx="12"/>
          </p:nvPr>
        </p:nvSpPr>
        <p:spPr/>
        <p:txBody>
          <a:bodyPr/>
          <a:lstStyle/>
          <a:p>
            <a:fld id="{C24EC536-6FE3-4540-8D85-74C58F0BF697}" type="slidenum">
              <a:rPr lang="en-US" smtClean="0"/>
              <a:t>7</a:t>
            </a:fld>
            <a:endParaRPr lang="en-US" dirty="0"/>
          </a:p>
        </p:txBody>
      </p:sp>
      <p:sp>
        <p:nvSpPr>
          <p:cNvPr id="4" name="Text Placeholder 3">
            <a:extLst>
              <a:ext uri="{FF2B5EF4-FFF2-40B4-BE49-F238E27FC236}">
                <a16:creationId xmlns:a16="http://schemas.microsoft.com/office/drawing/2014/main" id="{A2C18273-7031-440F-972D-BC1DDF8C8F49}"/>
              </a:ext>
            </a:extLst>
          </p:cNvPr>
          <p:cNvSpPr>
            <a:spLocks noGrp="1"/>
          </p:cNvSpPr>
          <p:nvPr>
            <p:ph type="body" sz="quarter" idx="21"/>
          </p:nvPr>
        </p:nvSpPr>
        <p:spPr/>
        <p:txBody>
          <a:bodyPr/>
          <a:lstStyle/>
          <a:p>
            <a:r>
              <a:rPr lang="en-US" dirty="0"/>
              <a:t>Dynamic Shunt Compensation</a:t>
            </a:r>
          </a:p>
        </p:txBody>
      </p:sp>
      <p:sp>
        <p:nvSpPr>
          <p:cNvPr id="5" name="Text Placeholder 4">
            <a:extLst>
              <a:ext uri="{FF2B5EF4-FFF2-40B4-BE49-F238E27FC236}">
                <a16:creationId xmlns:a16="http://schemas.microsoft.com/office/drawing/2014/main" id="{7AF52654-CE49-4C42-8DDD-9AF3272EF503}"/>
              </a:ext>
            </a:extLst>
          </p:cNvPr>
          <p:cNvSpPr>
            <a:spLocks noGrp="1"/>
          </p:cNvSpPr>
          <p:nvPr>
            <p:ph type="body" sz="quarter" idx="23"/>
          </p:nvPr>
        </p:nvSpPr>
        <p:spPr/>
        <p:txBody>
          <a:bodyPr/>
          <a:lstStyle/>
          <a:p>
            <a:r>
              <a:rPr lang="en-US"/>
              <a:t>Series Compensation</a:t>
            </a:r>
          </a:p>
        </p:txBody>
      </p:sp>
      <p:sp>
        <p:nvSpPr>
          <p:cNvPr id="6" name="Text Placeholder 5">
            <a:extLst>
              <a:ext uri="{FF2B5EF4-FFF2-40B4-BE49-F238E27FC236}">
                <a16:creationId xmlns:a16="http://schemas.microsoft.com/office/drawing/2014/main" id="{82396A70-4131-4DF5-8E54-8FBA65F8B73E}"/>
              </a:ext>
            </a:extLst>
          </p:cNvPr>
          <p:cNvSpPr>
            <a:spLocks noGrp="1"/>
          </p:cNvSpPr>
          <p:nvPr>
            <p:ph type="body" sz="quarter" idx="25"/>
          </p:nvPr>
        </p:nvSpPr>
        <p:spPr/>
        <p:txBody>
          <a:bodyPr/>
          <a:lstStyle/>
          <a:p>
            <a:r>
              <a:rPr lang="en-US" dirty="0"/>
              <a:t>Static Frequency Conversion</a:t>
            </a:r>
          </a:p>
        </p:txBody>
      </p:sp>
      <p:sp>
        <p:nvSpPr>
          <p:cNvPr id="10" name="Picture Placeholder 9">
            <a:extLst>
              <a:ext uri="{FF2B5EF4-FFF2-40B4-BE49-F238E27FC236}">
                <a16:creationId xmlns:a16="http://schemas.microsoft.com/office/drawing/2014/main" id="{1E0E1AE3-69DC-4BB0-8B61-9230D3A3528A}"/>
              </a:ext>
            </a:extLst>
          </p:cNvPr>
          <p:cNvSpPr>
            <a:spLocks noGrp="1"/>
          </p:cNvSpPr>
          <p:nvPr>
            <p:ph type="pic" sz="quarter" idx="33"/>
          </p:nvPr>
        </p:nvSpPr>
        <p:spPr/>
      </p:sp>
      <p:sp>
        <p:nvSpPr>
          <p:cNvPr id="11" name="Picture Placeholder 10">
            <a:extLst>
              <a:ext uri="{FF2B5EF4-FFF2-40B4-BE49-F238E27FC236}">
                <a16:creationId xmlns:a16="http://schemas.microsoft.com/office/drawing/2014/main" id="{12D6DF74-62C8-403B-B17F-7CB782DE8F5B}"/>
              </a:ext>
            </a:extLst>
          </p:cNvPr>
          <p:cNvSpPr>
            <a:spLocks noGrp="1"/>
          </p:cNvSpPr>
          <p:nvPr>
            <p:ph type="pic" sz="quarter" idx="34"/>
          </p:nvPr>
        </p:nvSpPr>
        <p:spPr/>
      </p:sp>
      <p:sp>
        <p:nvSpPr>
          <p:cNvPr id="12" name="Picture Placeholder 11">
            <a:extLst>
              <a:ext uri="{FF2B5EF4-FFF2-40B4-BE49-F238E27FC236}">
                <a16:creationId xmlns:a16="http://schemas.microsoft.com/office/drawing/2014/main" id="{CF8408D5-7241-4D28-AF06-231E8E9E2A50}"/>
              </a:ext>
            </a:extLst>
          </p:cNvPr>
          <p:cNvSpPr>
            <a:spLocks noGrp="1"/>
          </p:cNvSpPr>
          <p:nvPr>
            <p:ph type="pic" sz="quarter" idx="35"/>
          </p:nvPr>
        </p:nvSpPr>
        <p:spPr/>
      </p:sp>
      <p:sp>
        <p:nvSpPr>
          <p:cNvPr id="14" name="Content Placeholder 8">
            <a:extLst>
              <a:ext uri="{FF2B5EF4-FFF2-40B4-BE49-F238E27FC236}">
                <a16:creationId xmlns:a16="http://schemas.microsoft.com/office/drawing/2014/main" id="{254D2B57-013D-4464-B5A0-CF96BA776652}"/>
              </a:ext>
            </a:extLst>
          </p:cNvPr>
          <p:cNvSpPr txBox="1">
            <a:spLocks/>
          </p:cNvSpPr>
          <p:nvPr/>
        </p:nvSpPr>
        <p:spPr bwMode="gray">
          <a:xfrm>
            <a:off x="1536692" y="1985456"/>
            <a:ext cx="2426434" cy="4587236"/>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
              </a:spcBef>
              <a:buFont typeface="Arial" panose="020B0604020202020204" pitchFamily="34" charset="0"/>
              <a:buNone/>
              <a:defRPr sz="1600" b="1" kern="1200">
                <a:solidFill>
                  <a:schemeClr val="accent4"/>
                </a:solidFill>
                <a:latin typeface="+mn-lt"/>
                <a:ea typeface="+mn-ea"/>
                <a:cs typeface="+mn-cs"/>
              </a:defRPr>
            </a:lvl1pPr>
            <a:lvl2pPr marL="0" indent="0" algn="l" defTabSz="914400" rtl="0" eaLnBrk="1" latinLnBrk="0" hangingPunct="1">
              <a:lnSpc>
                <a:spcPct val="100000"/>
              </a:lnSpc>
              <a:spcBef>
                <a:spcPts val="100"/>
              </a:spcBef>
              <a:buFont typeface="Arial" panose="020B0604020202020204" pitchFamily="34" charset="0"/>
              <a:buNone/>
              <a:defRPr sz="1600" b="1" kern="1200">
                <a:solidFill>
                  <a:schemeClr val="accent4"/>
                </a:solidFill>
                <a:latin typeface="+mn-lt"/>
                <a:ea typeface="+mn-ea"/>
                <a:cs typeface="+mn-cs"/>
              </a:defRPr>
            </a:lvl2pPr>
            <a:lvl3pPr marL="0" indent="0" algn="l" defTabSz="914400" rtl="0" eaLnBrk="1" latinLnBrk="0" hangingPunct="1">
              <a:lnSpc>
                <a:spcPct val="100000"/>
              </a:lnSpc>
              <a:spcBef>
                <a:spcPts val="100"/>
              </a:spcBef>
              <a:buFont typeface="Arial" panose="020B0604020202020204" pitchFamily="34" charset="0"/>
              <a:buNone/>
              <a:defRPr sz="1600" b="1" kern="1200">
                <a:solidFill>
                  <a:schemeClr val="accent4"/>
                </a:solidFill>
                <a:latin typeface="+mn-lt"/>
                <a:ea typeface="+mn-ea"/>
                <a:cs typeface="+mn-cs"/>
              </a:defRPr>
            </a:lvl3pPr>
            <a:lvl4pPr marL="0" indent="0" algn="l" defTabSz="914400" rtl="0" eaLnBrk="1" latinLnBrk="0" hangingPunct="1">
              <a:lnSpc>
                <a:spcPct val="100000"/>
              </a:lnSpc>
              <a:spcBef>
                <a:spcPts val="100"/>
              </a:spcBef>
              <a:spcAft>
                <a:spcPts val="0"/>
              </a:spcAft>
              <a:buFont typeface="Arial" panose="020B0604020202020204" pitchFamily="34" charset="0"/>
              <a:buNone/>
              <a:defRPr sz="1600" b="1" kern="1200">
                <a:solidFill>
                  <a:schemeClr val="accent4"/>
                </a:solidFill>
                <a:latin typeface="+mn-lt"/>
                <a:ea typeface="+mn-ea"/>
                <a:cs typeface="+mn-cs"/>
              </a:defRPr>
            </a:lvl4pPr>
            <a:lvl5pPr marL="0" indent="0" algn="l" defTabSz="914400" rtl="0" eaLnBrk="1" latinLnBrk="0" hangingPunct="1">
              <a:lnSpc>
                <a:spcPct val="100000"/>
              </a:lnSpc>
              <a:spcBef>
                <a:spcPts val="100"/>
              </a:spcBef>
              <a:buFont typeface="Arial" panose="020B0604020202020204" pitchFamily="34" charset="0"/>
              <a:buNone/>
              <a:defRPr sz="1600" b="1" kern="1200">
                <a:solidFill>
                  <a:schemeClr val="accent4"/>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9pPr>
          </a:lstStyle>
          <a:p>
            <a:r>
              <a:rPr lang="en-US" sz="1200" dirty="0">
                <a:solidFill>
                  <a:schemeClr val="tx2"/>
                </a:solidFill>
              </a:rPr>
              <a:t>SVC Classic</a:t>
            </a:r>
          </a:p>
          <a:p>
            <a:pPr marL="171450" indent="-171450">
              <a:spcBef>
                <a:spcPts val="0"/>
              </a:spcBef>
              <a:buFont typeface="Arial" panose="020B0604020202020204" pitchFamily="34" charset="0"/>
              <a:buChar char="‒"/>
            </a:pPr>
            <a:r>
              <a:rPr lang="en-US" sz="1050" b="0" dirty="0">
                <a:solidFill>
                  <a:srgbClr val="000000"/>
                </a:solidFill>
              </a:rPr>
              <a:t>Improved voltage control and power quality</a:t>
            </a:r>
          </a:p>
          <a:p>
            <a:pPr marL="171450" indent="-171450">
              <a:spcBef>
                <a:spcPts val="0"/>
              </a:spcBef>
              <a:buFont typeface="Arial" panose="020B0604020202020204" pitchFamily="34" charset="0"/>
              <a:buChar char="‒"/>
            </a:pPr>
            <a:r>
              <a:rPr lang="en-US" sz="1050" b="0" dirty="0">
                <a:solidFill>
                  <a:srgbClr val="000000"/>
                </a:solidFill>
              </a:rPr>
              <a:t>Load balancing</a:t>
            </a:r>
          </a:p>
          <a:p>
            <a:pPr marL="171450" indent="-171450">
              <a:spcBef>
                <a:spcPts val="0"/>
              </a:spcBef>
              <a:buFont typeface="Arial" panose="020B0604020202020204" pitchFamily="34" charset="0"/>
              <a:buChar char="‒"/>
            </a:pPr>
            <a:r>
              <a:rPr lang="en-US" sz="1050" b="0" dirty="0">
                <a:solidFill>
                  <a:srgbClr val="000000"/>
                </a:solidFill>
              </a:rPr>
              <a:t>Flicker mitigation</a:t>
            </a:r>
          </a:p>
          <a:p>
            <a:pPr marL="171450" indent="-171450">
              <a:spcBef>
                <a:spcPts val="0"/>
              </a:spcBef>
              <a:buFont typeface="Arial" panose="020B0604020202020204" pitchFamily="34" charset="0"/>
              <a:buChar char="‒"/>
            </a:pPr>
            <a:r>
              <a:rPr lang="en-US" sz="1050" b="0" dirty="0">
                <a:solidFill>
                  <a:srgbClr val="000000"/>
                </a:solidFill>
              </a:rPr>
              <a:t>Increased productivity</a:t>
            </a:r>
            <a:br>
              <a:rPr lang="en-US" sz="1050" dirty="0">
                <a:solidFill>
                  <a:srgbClr val="000000"/>
                </a:solidFill>
              </a:rPr>
            </a:br>
            <a:endParaRPr lang="en-US" sz="1050" dirty="0">
              <a:solidFill>
                <a:srgbClr val="000000"/>
              </a:solidFill>
            </a:endParaRPr>
          </a:p>
          <a:p>
            <a:r>
              <a:rPr lang="en-US" sz="1200" dirty="0">
                <a:solidFill>
                  <a:schemeClr val="tx2"/>
                </a:solidFill>
              </a:rPr>
              <a:t>STATCOM</a:t>
            </a:r>
            <a:endParaRPr lang="en-US" dirty="0">
              <a:solidFill>
                <a:schemeClr val="tx2"/>
              </a:solidFill>
            </a:endParaRPr>
          </a:p>
          <a:p>
            <a:pPr marL="171450" indent="-171450">
              <a:spcBef>
                <a:spcPts val="0"/>
              </a:spcBef>
              <a:buFont typeface="Arial" panose="020B0604020202020204" pitchFamily="34" charset="0"/>
              <a:buChar char="‒"/>
            </a:pPr>
            <a:r>
              <a:rPr lang="en-US" sz="1050" b="0" dirty="0">
                <a:solidFill>
                  <a:srgbClr val="000000"/>
                </a:solidFill>
              </a:rPr>
              <a:t>Similar benefits as for SVC Classic</a:t>
            </a:r>
          </a:p>
          <a:p>
            <a:pPr marL="171450" indent="-171450">
              <a:spcBef>
                <a:spcPts val="0"/>
              </a:spcBef>
              <a:buFont typeface="Arial" panose="020B0604020202020204" pitchFamily="34" charset="0"/>
              <a:buChar char="‒"/>
            </a:pPr>
            <a:r>
              <a:rPr lang="en-US" sz="1050" b="0" dirty="0">
                <a:solidFill>
                  <a:srgbClr val="000000"/>
                </a:solidFill>
              </a:rPr>
              <a:t>More robust in weak grids</a:t>
            </a:r>
          </a:p>
          <a:p>
            <a:pPr marL="171450" indent="-171450">
              <a:spcBef>
                <a:spcPts val="0"/>
              </a:spcBef>
              <a:buFont typeface="Arial" panose="020B0604020202020204" pitchFamily="34" charset="0"/>
              <a:buChar char="‒"/>
            </a:pPr>
            <a:r>
              <a:rPr lang="en-US" sz="1050" b="0" dirty="0">
                <a:solidFill>
                  <a:srgbClr val="000000"/>
                </a:solidFill>
              </a:rPr>
              <a:t>Higher performance flicker mitigation</a:t>
            </a:r>
          </a:p>
          <a:p>
            <a:pPr marL="171450" indent="-171450">
              <a:spcBef>
                <a:spcPts val="0"/>
              </a:spcBef>
              <a:buFont typeface="Arial" panose="020B0604020202020204" pitchFamily="34" charset="0"/>
              <a:buChar char="‒"/>
            </a:pPr>
            <a:r>
              <a:rPr lang="en-US" sz="1050" b="0" dirty="0">
                <a:solidFill>
                  <a:srgbClr val="000000"/>
                </a:solidFill>
              </a:rPr>
              <a:t>Reduced footprint</a:t>
            </a:r>
            <a:br>
              <a:rPr lang="en-US" sz="1050" b="0" dirty="0">
                <a:solidFill>
                  <a:srgbClr val="000000"/>
                </a:solidFill>
              </a:rPr>
            </a:br>
            <a:br>
              <a:rPr lang="en-US" sz="1050" b="0" dirty="0">
                <a:solidFill>
                  <a:srgbClr val="000000"/>
                </a:solidFill>
              </a:rPr>
            </a:br>
            <a:endParaRPr lang="en-US" sz="1050" b="0" dirty="0">
              <a:solidFill>
                <a:srgbClr val="000000"/>
              </a:solidFill>
            </a:endParaRPr>
          </a:p>
          <a:p>
            <a:pPr>
              <a:spcBef>
                <a:spcPts val="0"/>
              </a:spcBef>
            </a:pPr>
            <a:r>
              <a:rPr lang="en-US" sz="1200" dirty="0">
                <a:solidFill>
                  <a:schemeClr val="tx2"/>
                </a:solidFill>
              </a:rPr>
              <a:t>Synchronous Condenser</a:t>
            </a:r>
          </a:p>
          <a:p>
            <a:pPr marL="171450" indent="-171450">
              <a:spcBef>
                <a:spcPts val="0"/>
              </a:spcBef>
              <a:buFont typeface="Arial" panose="020B0604020202020204" pitchFamily="34" charset="0"/>
              <a:buChar char="‒"/>
            </a:pPr>
            <a:r>
              <a:rPr lang="en-US" sz="1050" b="0" dirty="0">
                <a:solidFill>
                  <a:srgbClr val="000000"/>
                </a:solidFill>
              </a:rPr>
              <a:t>Increase of short circuit power</a:t>
            </a:r>
          </a:p>
          <a:p>
            <a:pPr marL="171450" indent="-171450">
              <a:spcBef>
                <a:spcPts val="0"/>
              </a:spcBef>
              <a:buFont typeface="Arial" panose="020B0604020202020204" pitchFamily="34" charset="0"/>
              <a:buChar char="‒"/>
            </a:pPr>
            <a:r>
              <a:rPr lang="en-US" sz="1050" b="0" dirty="0">
                <a:solidFill>
                  <a:srgbClr val="000000"/>
                </a:solidFill>
              </a:rPr>
              <a:t>Increased network inertia</a:t>
            </a:r>
          </a:p>
          <a:p>
            <a:pPr marL="171450" indent="-171450">
              <a:spcBef>
                <a:spcPts val="0"/>
              </a:spcBef>
              <a:buFont typeface="Arial" panose="020B0604020202020204" pitchFamily="34" charset="0"/>
              <a:buChar char="‒"/>
            </a:pPr>
            <a:r>
              <a:rPr lang="en-US" sz="1050" b="0" dirty="0">
                <a:solidFill>
                  <a:srgbClr val="000000"/>
                </a:solidFill>
              </a:rPr>
              <a:t>Voltage fluctuation damping</a:t>
            </a:r>
            <a:br>
              <a:rPr lang="en-US" sz="1050" b="0" dirty="0">
                <a:solidFill>
                  <a:srgbClr val="000000"/>
                </a:solidFill>
              </a:rPr>
            </a:br>
            <a:r>
              <a:rPr lang="en-US" sz="1050" b="0" dirty="0">
                <a:solidFill>
                  <a:srgbClr val="000000"/>
                </a:solidFill>
              </a:rPr>
              <a:t>(+/- Mvar control)</a:t>
            </a:r>
            <a:br>
              <a:rPr lang="en-US" sz="1050" b="0" dirty="0">
                <a:solidFill>
                  <a:srgbClr val="000000"/>
                </a:solidFill>
              </a:rPr>
            </a:br>
            <a:endParaRPr lang="en-US" sz="1050" b="0" dirty="0">
              <a:solidFill>
                <a:srgbClr val="000000"/>
              </a:solidFill>
            </a:endParaRPr>
          </a:p>
          <a:p>
            <a:pPr marL="171450" indent="-171450">
              <a:spcBef>
                <a:spcPts val="0"/>
              </a:spcBef>
              <a:buFont typeface="Arial" panose="020B0604020202020204" pitchFamily="34" charset="0"/>
              <a:buChar char="‒"/>
            </a:pPr>
            <a:endParaRPr lang="en-US" sz="1050" b="0" dirty="0">
              <a:solidFill>
                <a:srgbClr val="000000"/>
              </a:solidFill>
            </a:endParaRPr>
          </a:p>
          <a:p>
            <a:r>
              <a:rPr lang="en-US" sz="1200" dirty="0">
                <a:solidFill>
                  <a:schemeClr val="tx2"/>
                </a:solidFill>
              </a:rPr>
              <a:t>E-STATCOM</a:t>
            </a:r>
          </a:p>
          <a:p>
            <a:pPr marL="171450" indent="-171450">
              <a:spcBef>
                <a:spcPts val="0"/>
              </a:spcBef>
              <a:buFont typeface="Arial" panose="020B0604020202020204" pitchFamily="34" charset="0"/>
              <a:buChar char="‒"/>
            </a:pPr>
            <a:r>
              <a:rPr lang="en-US" sz="1050" b="0" dirty="0">
                <a:solidFill>
                  <a:srgbClr val="000000"/>
                </a:solidFill>
              </a:rPr>
              <a:t>Similar benefits as for STATCOM</a:t>
            </a:r>
          </a:p>
          <a:p>
            <a:pPr marL="171450" indent="-171450">
              <a:spcBef>
                <a:spcPts val="0"/>
              </a:spcBef>
              <a:buFont typeface="Arial" panose="020B0604020202020204" pitchFamily="34" charset="0"/>
              <a:buChar char="‒"/>
            </a:pPr>
            <a:r>
              <a:rPr lang="en-US" sz="1050" b="0" dirty="0">
                <a:solidFill>
                  <a:srgbClr val="000000"/>
                </a:solidFill>
              </a:rPr>
              <a:t>Increased network inertia</a:t>
            </a:r>
          </a:p>
          <a:p>
            <a:pPr marL="171450" indent="-171450">
              <a:spcBef>
                <a:spcPts val="0"/>
              </a:spcBef>
              <a:buFont typeface="Arial" panose="020B0604020202020204" pitchFamily="34" charset="0"/>
              <a:buChar char="‒"/>
            </a:pPr>
            <a:r>
              <a:rPr lang="en-US" sz="1050" b="0" dirty="0">
                <a:solidFill>
                  <a:srgbClr val="000000"/>
                </a:solidFill>
              </a:rPr>
              <a:t>Increase of short circuit power</a:t>
            </a:r>
          </a:p>
          <a:p>
            <a:endParaRPr lang="en-US" dirty="0"/>
          </a:p>
        </p:txBody>
      </p:sp>
      <p:pic>
        <p:nvPicPr>
          <p:cNvPr id="15" name="Kuva 4">
            <a:extLst>
              <a:ext uri="{FF2B5EF4-FFF2-40B4-BE49-F238E27FC236}">
                <a16:creationId xmlns:a16="http://schemas.microsoft.com/office/drawing/2014/main" id="{E0FDF2DC-9358-4D70-9DDD-D819E0F67B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78" t="3692" r="12060" b="5229"/>
          <a:stretch/>
        </p:blipFill>
        <p:spPr>
          <a:xfrm>
            <a:off x="272229" y="4307764"/>
            <a:ext cx="1173703" cy="969163"/>
          </a:xfrm>
          <a:prstGeom prst="rect">
            <a:avLst/>
          </a:prstGeom>
        </p:spPr>
      </p:pic>
      <p:pic>
        <p:nvPicPr>
          <p:cNvPr id="16" name="Picture 4">
            <a:extLst>
              <a:ext uri="{FF2B5EF4-FFF2-40B4-BE49-F238E27FC236}">
                <a16:creationId xmlns:a16="http://schemas.microsoft.com/office/drawing/2014/main" id="{87259ACE-EAF9-4801-8935-E8823C25E9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84"/>
          <a:stretch/>
        </p:blipFill>
        <p:spPr bwMode="auto">
          <a:xfrm>
            <a:off x="274640" y="2009913"/>
            <a:ext cx="1188303" cy="950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8719E479-A965-4FCB-AC7B-238FCB3465A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1" t="299" r="13638" b="2553"/>
          <a:stretch/>
        </p:blipFill>
        <p:spPr bwMode="auto">
          <a:xfrm>
            <a:off x="270515" y="3158118"/>
            <a:ext cx="1169723" cy="9448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Content Placeholder 6">
            <a:extLst>
              <a:ext uri="{FF2B5EF4-FFF2-40B4-BE49-F238E27FC236}">
                <a16:creationId xmlns:a16="http://schemas.microsoft.com/office/drawing/2014/main" id="{E0CFB786-9B1C-4B94-AC53-B2D23DBEF3BF}"/>
              </a:ext>
            </a:extLst>
          </p:cNvPr>
          <p:cNvSpPr txBox="1">
            <a:spLocks/>
          </p:cNvSpPr>
          <p:nvPr/>
        </p:nvSpPr>
        <p:spPr bwMode="gray">
          <a:xfrm>
            <a:off x="5523618" y="1985456"/>
            <a:ext cx="2363564" cy="359493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
              </a:spcBef>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100000"/>
              </a:lnSpc>
              <a:spcBef>
                <a:spcPts val="100"/>
              </a:spcBef>
              <a:buFont typeface="Arial" panose="020B0604020202020204" pitchFamily="34" charset="0"/>
              <a:buNone/>
              <a:defRPr sz="1600" b="1" kern="1200">
                <a:solidFill>
                  <a:schemeClr val="tx1"/>
                </a:solidFill>
                <a:latin typeface="+mn-lt"/>
                <a:ea typeface="+mn-ea"/>
                <a:cs typeface="+mn-cs"/>
              </a:defRPr>
            </a:lvl2pPr>
            <a:lvl3pPr marL="0" indent="0" algn="l" defTabSz="914400" rtl="0" eaLnBrk="1" latinLnBrk="0" hangingPunct="1">
              <a:lnSpc>
                <a:spcPct val="100000"/>
              </a:lnSpc>
              <a:spcBef>
                <a:spcPts val="100"/>
              </a:spcBef>
              <a:buFont typeface="Arial" panose="020B0604020202020204" pitchFamily="34" charset="0"/>
              <a:buNone/>
              <a:defRPr sz="1600" b="1" kern="1200">
                <a:solidFill>
                  <a:schemeClr val="tx1"/>
                </a:solidFill>
                <a:latin typeface="+mn-lt"/>
                <a:ea typeface="+mn-ea"/>
                <a:cs typeface="+mn-cs"/>
              </a:defRPr>
            </a:lvl3pPr>
            <a:lvl4pPr marL="0" indent="0" algn="l" defTabSz="914400" rtl="0" eaLnBrk="1" latinLnBrk="0" hangingPunct="1">
              <a:lnSpc>
                <a:spcPct val="100000"/>
              </a:lnSpc>
              <a:spcBef>
                <a:spcPts val="100"/>
              </a:spcBef>
              <a:spcAft>
                <a:spcPts val="0"/>
              </a:spcAft>
              <a:buFont typeface="Arial" panose="020B0604020202020204" pitchFamily="34" charset="0"/>
              <a:buNone/>
              <a:defRPr sz="1600" b="1" kern="1200">
                <a:solidFill>
                  <a:schemeClr val="tx1"/>
                </a:solidFill>
                <a:latin typeface="+mn-lt"/>
                <a:ea typeface="+mn-ea"/>
                <a:cs typeface="+mn-cs"/>
              </a:defRPr>
            </a:lvl4pPr>
            <a:lvl5pPr marL="0" indent="0" algn="l" defTabSz="914400" rtl="0" eaLnBrk="1" latinLnBrk="0" hangingPunct="1">
              <a:lnSpc>
                <a:spcPct val="100000"/>
              </a:lnSpc>
              <a:spcBef>
                <a:spcPts val="100"/>
              </a:spcBef>
              <a:buFont typeface="Arial" panose="020B0604020202020204" pitchFamily="34" charset="0"/>
              <a:buNone/>
              <a:defRPr sz="1600" b="1"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mn-lt"/>
                <a:ea typeface="+mn-ea"/>
                <a:cs typeface="+mn-cs"/>
              </a:defRPr>
            </a:lvl9pPr>
          </a:lstStyle>
          <a:p>
            <a:r>
              <a:rPr lang="en-US" sz="1200" dirty="0">
                <a:solidFill>
                  <a:schemeClr val="tx2"/>
                </a:solidFill>
              </a:rPr>
              <a:t>Fixed Series Compensation</a:t>
            </a:r>
          </a:p>
          <a:p>
            <a:pPr marL="171450" indent="-171450">
              <a:spcBef>
                <a:spcPts val="0"/>
              </a:spcBef>
              <a:buFont typeface="Arial" panose="020B0604020202020204" pitchFamily="34" charset="0"/>
              <a:buChar char="‒"/>
            </a:pPr>
            <a:r>
              <a:rPr lang="en-US" sz="1050" b="0" dirty="0">
                <a:solidFill>
                  <a:srgbClr val="000000"/>
                </a:solidFill>
              </a:rPr>
              <a:t>Increased power transfer capability</a:t>
            </a:r>
          </a:p>
          <a:p>
            <a:pPr marL="171450" indent="-171450">
              <a:spcBef>
                <a:spcPts val="0"/>
              </a:spcBef>
              <a:buFont typeface="Arial" panose="020B0604020202020204" pitchFamily="34" charset="0"/>
              <a:buChar char="‒"/>
            </a:pPr>
            <a:r>
              <a:rPr lang="en-US" sz="1050" b="0" dirty="0">
                <a:solidFill>
                  <a:srgbClr val="000000"/>
                </a:solidFill>
              </a:rPr>
              <a:t>Improved voltage and transient stability</a:t>
            </a:r>
          </a:p>
          <a:p>
            <a:pPr marL="171450" indent="-171450">
              <a:spcBef>
                <a:spcPts val="0"/>
              </a:spcBef>
              <a:buFont typeface="Arial" panose="020B0604020202020204" pitchFamily="34" charset="0"/>
              <a:buChar char="‒"/>
            </a:pPr>
            <a:r>
              <a:rPr lang="en-US" sz="1050" b="0" dirty="0">
                <a:solidFill>
                  <a:srgbClr val="000000"/>
                </a:solidFill>
              </a:rPr>
              <a:t>Improved voltage profile along the line</a:t>
            </a:r>
            <a:br>
              <a:rPr lang="en-US" sz="1050" b="0" dirty="0">
                <a:solidFill>
                  <a:srgbClr val="000000"/>
                </a:solidFill>
              </a:rPr>
            </a:br>
            <a:endParaRPr lang="en-US" sz="1050" b="0" dirty="0">
              <a:solidFill>
                <a:srgbClr val="000000"/>
              </a:solidFill>
            </a:endParaRPr>
          </a:p>
          <a:p>
            <a:pPr>
              <a:spcBef>
                <a:spcPts val="0"/>
              </a:spcBef>
            </a:pPr>
            <a:r>
              <a:rPr lang="en-US" sz="1200" dirty="0">
                <a:solidFill>
                  <a:schemeClr val="tx2"/>
                </a:solidFill>
              </a:rPr>
              <a:t>Thyristor Controlled Series Compensation (TCSC)</a:t>
            </a:r>
          </a:p>
          <a:p>
            <a:pPr marL="171450" indent="-171450">
              <a:spcBef>
                <a:spcPts val="0"/>
              </a:spcBef>
              <a:buFont typeface="Arial" panose="020B0604020202020204" pitchFamily="34" charset="0"/>
              <a:buChar char="‒"/>
            </a:pPr>
            <a:r>
              <a:rPr lang="en-US" sz="1050" b="0" dirty="0">
                <a:solidFill>
                  <a:srgbClr val="000000"/>
                </a:solidFill>
              </a:rPr>
              <a:t>Power oscillation damping (POD)</a:t>
            </a:r>
          </a:p>
          <a:p>
            <a:pPr marL="171450" indent="-171450">
              <a:spcBef>
                <a:spcPts val="0"/>
              </a:spcBef>
              <a:buFont typeface="Arial" panose="020B0604020202020204" pitchFamily="34" charset="0"/>
              <a:buChar char="‒"/>
            </a:pPr>
            <a:r>
              <a:rPr lang="en-US" sz="1050" b="0" dirty="0">
                <a:solidFill>
                  <a:srgbClr val="000000"/>
                </a:solidFill>
              </a:rPr>
              <a:t>Inherent immunity against sub synchronous resonance (SSR)</a:t>
            </a:r>
          </a:p>
          <a:p>
            <a:pPr marL="171450" indent="-171450">
              <a:spcBef>
                <a:spcPts val="0"/>
              </a:spcBef>
              <a:buFont typeface="Arial" panose="020B0604020202020204" pitchFamily="34" charset="0"/>
              <a:buChar char="‒"/>
            </a:pPr>
            <a:r>
              <a:rPr lang="en-US" sz="1050" b="0" dirty="0">
                <a:solidFill>
                  <a:srgbClr val="000000"/>
                </a:solidFill>
              </a:rPr>
              <a:t>Dynamic power flow control</a:t>
            </a:r>
            <a:br>
              <a:rPr lang="en-US" sz="1050" b="0" dirty="0">
                <a:solidFill>
                  <a:srgbClr val="000000"/>
                </a:solidFill>
              </a:rPr>
            </a:br>
            <a:endParaRPr lang="en-US" sz="1050" dirty="0"/>
          </a:p>
          <a:p>
            <a:r>
              <a:rPr lang="en-US" sz="1200" dirty="0">
                <a:solidFill>
                  <a:schemeClr val="tx2"/>
                </a:solidFill>
              </a:rPr>
              <a:t>Series Reactors</a:t>
            </a:r>
          </a:p>
          <a:p>
            <a:pPr marL="171450" indent="-171450">
              <a:spcBef>
                <a:spcPts val="0"/>
              </a:spcBef>
              <a:buFont typeface="Arial" panose="020B0604020202020204" pitchFamily="34" charset="0"/>
              <a:buChar char="‒"/>
            </a:pPr>
            <a:r>
              <a:rPr lang="en-US" sz="1050" b="0" dirty="0">
                <a:solidFill>
                  <a:srgbClr val="000000"/>
                </a:solidFill>
              </a:rPr>
              <a:t>Short-circuit current limiter</a:t>
            </a:r>
          </a:p>
          <a:p>
            <a:pPr marL="171450" indent="-171450">
              <a:spcBef>
                <a:spcPts val="0"/>
              </a:spcBef>
              <a:buFont typeface="Arial" panose="020B0604020202020204" pitchFamily="34" charset="0"/>
              <a:buChar char="‒"/>
            </a:pPr>
            <a:r>
              <a:rPr lang="en-US" sz="1050" b="0" dirty="0">
                <a:solidFill>
                  <a:srgbClr val="000000"/>
                </a:solidFill>
              </a:rPr>
              <a:t>Power flow control</a:t>
            </a:r>
          </a:p>
          <a:p>
            <a:endParaRPr lang="en-US" dirty="0"/>
          </a:p>
          <a:p>
            <a:endParaRPr lang="en-US" dirty="0"/>
          </a:p>
        </p:txBody>
      </p:sp>
      <p:pic>
        <p:nvPicPr>
          <p:cNvPr id="19" name="Picture 18">
            <a:extLst>
              <a:ext uri="{FF2B5EF4-FFF2-40B4-BE49-F238E27FC236}">
                <a16:creationId xmlns:a16="http://schemas.microsoft.com/office/drawing/2014/main" id="{EA14DA8E-F443-4B62-98F3-71FB7F2C05E7}"/>
              </a:ext>
            </a:extLst>
          </p:cNvPr>
          <p:cNvPicPr>
            <a:picLocks noChangeAspect="1"/>
          </p:cNvPicPr>
          <p:nvPr/>
        </p:nvPicPr>
        <p:blipFill rotWithShape="1">
          <a:blip r:embed="rId6"/>
          <a:srcRect l="-253" t="12159" r="568" b="-819"/>
          <a:stretch/>
        </p:blipFill>
        <p:spPr>
          <a:xfrm>
            <a:off x="4243085" y="2018108"/>
            <a:ext cx="1180758" cy="967707"/>
          </a:xfrm>
          <a:prstGeom prst="rect">
            <a:avLst/>
          </a:prstGeom>
        </p:spPr>
      </p:pic>
      <p:pic>
        <p:nvPicPr>
          <p:cNvPr id="20" name="Picture 19">
            <a:extLst>
              <a:ext uri="{FF2B5EF4-FFF2-40B4-BE49-F238E27FC236}">
                <a16:creationId xmlns:a16="http://schemas.microsoft.com/office/drawing/2014/main" id="{7FE08348-0FA7-40CB-A523-A7E6A770B249}"/>
              </a:ext>
            </a:extLst>
          </p:cNvPr>
          <p:cNvPicPr>
            <a:picLocks noChangeAspect="1"/>
          </p:cNvPicPr>
          <p:nvPr/>
        </p:nvPicPr>
        <p:blipFill rotWithShape="1">
          <a:blip r:embed="rId7"/>
          <a:srcRect l="4494" t="1285" r="662" b="-330"/>
          <a:stretch/>
        </p:blipFill>
        <p:spPr>
          <a:xfrm>
            <a:off x="4243085" y="3182065"/>
            <a:ext cx="1180758" cy="944800"/>
          </a:xfrm>
          <a:prstGeom prst="rect">
            <a:avLst/>
          </a:prstGeom>
        </p:spPr>
      </p:pic>
      <p:pic>
        <p:nvPicPr>
          <p:cNvPr id="21" name="Picture 20">
            <a:extLst>
              <a:ext uri="{FF2B5EF4-FFF2-40B4-BE49-F238E27FC236}">
                <a16:creationId xmlns:a16="http://schemas.microsoft.com/office/drawing/2014/main" id="{A3E9BFF4-587B-4B72-A6F1-9407BFFE2646}"/>
              </a:ext>
            </a:extLst>
          </p:cNvPr>
          <p:cNvPicPr>
            <a:picLocks noChangeAspect="1"/>
          </p:cNvPicPr>
          <p:nvPr/>
        </p:nvPicPr>
        <p:blipFill rotWithShape="1">
          <a:blip r:embed="rId8"/>
          <a:srcRect l="49139" r="-1"/>
          <a:stretch/>
        </p:blipFill>
        <p:spPr>
          <a:xfrm>
            <a:off x="4243085" y="4311890"/>
            <a:ext cx="1193256" cy="965251"/>
          </a:xfrm>
          <a:prstGeom prst="rect">
            <a:avLst/>
          </a:prstGeom>
        </p:spPr>
      </p:pic>
      <p:sp>
        <p:nvSpPr>
          <p:cNvPr id="22" name="Content Placeholder 10">
            <a:extLst>
              <a:ext uri="{FF2B5EF4-FFF2-40B4-BE49-F238E27FC236}">
                <a16:creationId xmlns:a16="http://schemas.microsoft.com/office/drawing/2014/main" id="{074A1843-FEC8-42D3-96ED-CD238BDC964D}"/>
              </a:ext>
            </a:extLst>
          </p:cNvPr>
          <p:cNvSpPr txBox="1">
            <a:spLocks/>
          </p:cNvSpPr>
          <p:nvPr/>
        </p:nvSpPr>
        <p:spPr bwMode="gray">
          <a:xfrm>
            <a:off x="9542216" y="1986658"/>
            <a:ext cx="2350232" cy="3594931"/>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4pPr>
            <a:lvl5pPr marL="180000"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200" b="1" dirty="0">
                <a:solidFill>
                  <a:schemeClr val="tx2"/>
                </a:solidFill>
              </a:rPr>
              <a:t>Rail Static Frequency Converter (SFC)</a:t>
            </a:r>
          </a:p>
          <a:p>
            <a:pPr defTabSz="913760">
              <a:spcBef>
                <a:spcPts val="0"/>
              </a:spcBef>
              <a:defRPr/>
            </a:pPr>
            <a:r>
              <a:rPr lang="en-US" sz="1050" dirty="0">
                <a:solidFill>
                  <a:srgbClr val="000000"/>
                </a:solidFill>
              </a:rPr>
              <a:t>Active power in-feeding 3 phases-1 phase to 16,7/25Hz, 50/60 Hz </a:t>
            </a:r>
          </a:p>
          <a:p>
            <a:pPr marL="171450" indent="-171450" defTabSz="913760">
              <a:spcBef>
                <a:spcPts val="0"/>
              </a:spcBef>
              <a:buFont typeface="Arial" panose="020B0604020202020204" pitchFamily="34" charset="0"/>
              <a:buChar char="‒"/>
              <a:defRPr/>
            </a:pPr>
            <a:r>
              <a:rPr lang="en-US" sz="1050" dirty="0">
                <a:solidFill>
                  <a:srgbClr val="000000"/>
                </a:solidFill>
              </a:rPr>
              <a:t>Full decoupling of grids</a:t>
            </a:r>
          </a:p>
          <a:p>
            <a:pPr marL="171450" indent="-171450" defTabSz="913760">
              <a:spcBef>
                <a:spcPts val="0"/>
              </a:spcBef>
              <a:buFont typeface="Arial" panose="020B0604020202020204" pitchFamily="34" charset="0"/>
              <a:buChar char="‒"/>
              <a:defRPr/>
            </a:pPr>
            <a:r>
              <a:rPr lang="en-US" sz="1050" dirty="0">
                <a:solidFill>
                  <a:srgbClr val="000000"/>
                </a:solidFill>
              </a:rPr>
              <a:t>Independent, fast control of frequency, voltage, active and reactive power on both sides</a:t>
            </a:r>
          </a:p>
          <a:p>
            <a:pPr marL="171450" indent="-171450" defTabSz="913760">
              <a:spcBef>
                <a:spcPts val="0"/>
              </a:spcBef>
              <a:buFont typeface="Arial" panose="020B0604020202020204" pitchFamily="34" charset="0"/>
              <a:buChar char="‒"/>
              <a:defRPr/>
            </a:pPr>
            <a:r>
              <a:rPr lang="en-US" sz="1050" dirty="0">
                <a:solidFill>
                  <a:srgbClr val="000000"/>
                </a:solidFill>
              </a:rPr>
              <a:t>Connection to weak grids</a:t>
            </a:r>
            <a:endParaRPr lang="en-US" sz="1050" dirty="0"/>
          </a:p>
        </p:txBody>
      </p:sp>
      <p:pic>
        <p:nvPicPr>
          <p:cNvPr id="23" name="Picture 22">
            <a:extLst>
              <a:ext uri="{FF2B5EF4-FFF2-40B4-BE49-F238E27FC236}">
                <a16:creationId xmlns:a16="http://schemas.microsoft.com/office/drawing/2014/main" id="{9979BB89-21AE-41B0-9A45-E27791ACC141}"/>
              </a:ext>
            </a:extLst>
          </p:cNvPr>
          <p:cNvPicPr>
            <a:picLocks noChangeAspect="1"/>
          </p:cNvPicPr>
          <p:nvPr/>
        </p:nvPicPr>
        <p:blipFill rotWithShape="1">
          <a:blip r:embed="rId9"/>
          <a:srcRect l="2577" t="2316" r="2974" b="2"/>
          <a:stretch/>
        </p:blipFill>
        <p:spPr>
          <a:xfrm>
            <a:off x="8249249" y="2023793"/>
            <a:ext cx="1193097" cy="975422"/>
          </a:xfrm>
          <a:prstGeom prst="rect">
            <a:avLst/>
          </a:prstGeom>
        </p:spPr>
      </p:pic>
      <p:sp>
        <p:nvSpPr>
          <p:cNvPr id="25" name="Title 5">
            <a:extLst>
              <a:ext uri="{FF2B5EF4-FFF2-40B4-BE49-F238E27FC236}">
                <a16:creationId xmlns:a16="http://schemas.microsoft.com/office/drawing/2014/main" id="{C668BF5D-2650-48DD-B6C9-AC245CE34A4F}"/>
              </a:ext>
            </a:extLst>
          </p:cNvPr>
          <p:cNvSpPr txBox="1">
            <a:spLocks/>
          </p:cNvSpPr>
          <p:nvPr/>
        </p:nvSpPr>
        <p:spPr>
          <a:xfrm>
            <a:off x="263524" y="187199"/>
            <a:ext cx="8856000" cy="435600"/>
          </a:xfrm>
          <a:prstGeom prst="rect">
            <a:avLst/>
          </a:prstGeom>
        </p:spPr>
        <p:txBody>
          <a:bodyPr vert="horz" lIns="0" tIns="0" rIns="0" bIns="0" rtlCol="0" anchor="ctr">
            <a:noAutofit/>
          </a:bodyPr>
          <a:lstStyle>
            <a:lvl1pPr algn="l" defTabSz="914400" rtl="0" eaLnBrk="1" latinLnBrk="0" hangingPunct="1">
              <a:lnSpc>
                <a:spcPct val="95000"/>
              </a:lnSpc>
              <a:spcBef>
                <a:spcPct val="0"/>
              </a:spcBef>
              <a:buNone/>
              <a:defRPr sz="2400" b="1" kern="1200">
                <a:solidFill>
                  <a:schemeClr val="tx1"/>
                </a:solidFill>
                <a:latin typeface="+mj-lt"/>
                <a:ea typeface="+mj-ea"/>
                <a:cs typeface="+mj-cs"/>
              </a:defRPr>
            </a:lvl1pPr>
          </a:lstStyle>
          <a:p>
            <a:r>
              <a:rPr lang="en-US" dirty="0"/>
              <a:t>Power Quality – FACTS</a:t>
            </a:r>
            <a:br>
              <a:rPr lang="sv-SE" dirty="0"/>
            </a:br>
            <a:r>
              <a:rPr lang="en-US" sz="1600" b="0" dirty="0"/>
              <a:t>Portfolio</a:t>
            </a:r>
          </a:p>
        </p:txBody>
      </p:sp>
      <p:pic>
        <p:nvPicPr>
          <p:cNvPr id="26" name="Kuva 4">
            <a:extLst>
              <a:ext uri="{FF2B5EF4-FFF2-40B4-BE49-F238E27FC236}">
                <a16:creationId xmlns:a16="http://schemas.microsoft.com/office/drawing/2014/main" id="{13424B01-59BD-49AC-98F0-226E8F2007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78" t="3692" r="12060" b="5229"/>
          <a:stretch/>
        </p:blipFill>
        <p:spPr>
          <a:xfrm>
            <a:off x="267873" y="5479078"/>
            <a:ext cx="1173703" cy="969163"/>
          </a:xfrm>
          <a:prstGeom prst="rect">
            <a:avLst/>
          </a:prstGeom>
        </p:spPr>
      </p:pic>
      <p:pic>
        <p:nvPicPr>
          <p:cNvPr id="27" name="Picture 26" descr="Diagram, engineering drawing&#10;&#10;Description automatically generated">
            <a:extLst>
              <a:ext uri="{FF2B5EF4-FFF2-40B4-BE49-F238E27FC236}">
                <a16:creationId xmlns:a16="http://schemas.microsoft.com/office/drawing/2014/main" id="{5E5AF4CD-CD53-46B2-85EF-568AD36D0082}"/>
              </a:ext>
            </a:extLst>
          </p:cNvPr>
          <p:cNvPicPr>
            <a:picLocks noChangeAspect="1"/>
          </p:cNvPicPr>
          <p:nvPr/>
        </p:nvPicPr>
        <p:blipFill rotWithShape="1">
          <a:blip r:embed="rId10">
            <a:extLst>
              <a:ext uri="{28A0092B-C50C-407E-A947-70E740481C1C}">
                <a14:useLocalDpi xmlns:a14="http://schemas.microsoft.com/office/drawing/2010/main" val="0"/>
              </a:ext>
            </a:extLst>
          </a:blip>
          <a:srcRect l="7647" r="11654" b="2593"/>
          <a:stretch/>
        </p:blipFill>
        <p:spPr>
          <a:xfrm>
            <a:off x="270515" y="5484517"/>
            <a:ext cx="1169723" cy="963724"/>
          </a:xfrm>
          <a:prstGeom prst="rect">
            <a:avLst/>
          </a:prstGeom>
          <a:ln w="3175">
            <a:solidFill>
              <a:schemeClr val="tx1"/>
            </a:solidFill>
          </a:ln>
        </p:spPr>
      </p:pic>
      <p:sp>
        <p:nvSpPr>
          <p:cNvPr id="24" name="Rectangle: Rounded Corners 23">
            <a:extLst>
              <a:ext uri="{FF2B5EF4-FFF2-40B4-BE49-F238E27FC236}">
                <a16:creationId xmlns:a16="http://schemas.microsoft.com/office/drawing/2014/main" id="{945489B0-0907-4326-81DB-648DB0CBB3F4}"/>
              </a:ext>
            </a:extLst>
          </p:cNvPr>
          <p:cNvSpPr/>
          <p:nvPr/>
        </p:nvSpPr>
        <p:spPr>
          <a:xfrm>
            <a:off x="99588" y="3067913"/>
            <a:ext cx="3956364" cy="1149932"/>
          </a:xfrm>
          <a:prstGeom prst="roundRect">
            <a:avLst>
              <a:gd name="adj" fmla="val 6598"/>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dirty="0" err="1">
              <a:solidFill>
                <a:schemeClr val="tx1"/>
              </a:solidFill>
            </a:endParaRPr>
          </a:p>
        </p:txBody>
      </p:sp>
    </p:spTree>
    <p:extLst>
      <p:ext uri="{BB962C8B-B14F-4D97-AF65-F5344CB8AC3E}">
        <p14:creationId xmlns:p14="http://schemas.microsoft.com/office/powerpoint/2010/main" val="3446239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9DC7B83-7E0E-4E9A-BB92-628FE2A1226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737373"/>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4390F4B4-2ECE-42E8-8A18-C88A0A6698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EC536-6FE3-4540-8D85-74C58F0BF697}" type="slidenum">
              <a:rPr kumimoji="0" lang="en-US" sz="147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7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B9CE9B01-5BA9-40C8-8D82-6A68FCFF42D3}"/>
              </a:ext>
            </a:extLst>
          </p:cNvPr>
          <p:cNvSpPr>
            <a:spLocks noGrp="1"/>
          </p:cNvSpPr>
          <p:nvPr>
            <p:ph type="body" sz="quarter" idx="25"/>
          </p:nvPr>
        </p:nvSpPr>
        <p:spPr/>
        <p:txBody>
          <a:bodyPr/>
          <a:lstStyle/>
          <a:p>
            <a:r>
              <a:rPr lang="en-US" dirty="0"/>
              <a:t>Yesterday</a:t>
            </a:r>
          </a:p>
        </p:txBody>
      </p:sp>
      <p:sp>
        <p:nvSpPr>
          <p:cNvPr id="5" name="Text Placeholder 4">
            <a:extLst>
              <a:ext uri="{FF2B5EF4-FFF2-40B4-BE49-F238E27FC236}">
                <a16:creationId xmlns:a16="http://schemas.microsoft.com/office/drawing/2014/main" id="{93257270-1A25-4AE9-92E3-897E9883545F}"/>
              </a:ext>
            </a:extLst>
          </p:cNvPr>
          <p:cNvSpPr>
            <a:spLocks noGrp="1"/>
          </p:cNvSpPr>
          <p:nvPr>
            <p:ph type="body" sz="quarter" idx="26"/>
          </p:nvPr>
        </p:nvSpPr>
        <p:spPr/>
        <p:txBody>
          <a:bodyPr/>
          <a:lstStyle/>
          <a:p>
            <a:r>
              <a:rPr lang="en-US" dirty="0"/>
              <a:t>Today</a:t>
            </a:r>
          </a:p>
        </p:txBody>
      </p:sp>
      <p:sp>
        <p:nvSpPr>
          <p:cNvPr id="6" name="Content Placeholder 5">
            <a:extLst>
              <a:ext uri="{FF2B5EF4-FFF2-40B4-BE49-F238E27FC236}">
                <a16:creationId xmlns:a16="http://schemas.microsoft.com/office/drawing/2014/main" id="{1E695FA4-777D-42B7-91D8-70F550082F1B}"/>
              </a:ext>
            </a:extLst>
          </p:cNvPr>
          <p:cNvSpPr>
            <a:spLocks noGrp="1"/>
          </p:cNvSpPr>
          <p:nvPr>
            <p:ph sz="quarter" idx="20"/>
          </p:nvPr>
        </p:nvSpPr>
        <p:spPr/>
        <p:txBody>
          <a:bodyPr/>
          <a:lstStyle/>
          <a:p>
            <a:pPr marL="285750" indent="-285750">
              <a:buFont typeface="Arial" panose="020B0604020202020204" pitchFamily="34" charset="0"/>
              <a:buChar char="‒"/>
            </a:pPr>
            <a:r>
              <a:rPr lang="en-US" dirty="0"/>
              <a:t>Traditional STATCOM </a:t>
            </a:r>
          </a:p>
          <a:p>
            <a:pPr marL="514350" lvl="2">
              <a:spcAft>
                <a:spcPts val="600"/>
              </a:spcAft>
              <a:defRPr/>
            </a:pPr>
            <a:r>
              <a:rPr lang="en-US" dirty="0"/>
              <a:t>Single Branch up to 425 MVAR</a:t>
            </a:r>
          </a:p>
          <a:p>
            <a:pPr marL="514350" lvl="2">
              <a:spcAft>
                <a:spcPts val="600"/>
              </a:spcAft>
              <a:defRPr/>
            </a:pPr>
            <a:endParaRPr lang="sv-SE" dirty="0"/>
          </a:p>
          <a:p>
            <a:pPr marL="514350" lvl="2">
              <a:spcAft>
                <a:spcPts val="600"/>
              </a:spcAft>
              <a:defRPr/>
            </a:pPr>
            <a:endParaRPr lang="sv-SE" dirty="0"/>
          </a:p>
          <a:p>
            <a:pPr marL="514350" lvl="2">
              <a:spcAft>
                <a:spcPts val="600"/>
              </a:spcAft>
              <a:defRPr/>
            </a:pPr>
            <a:endParaRPr lang="sv-SE" dirty="0"/>
          </a:p>
          <a:p>
            <a:pPr marL="514350" lvl="2">
              <a:spcAft>
                <a:spcPts val="600"/>
              </a:spcAft>
              <a:defRPr/>
            </a:pPr>
            <a:endParaRPr lang="sv-SE" dirty="0"/>
          </a:p>
          <a:p>
            <a:pPr marL="514350" lvl="2">
              <a:spcAft>
                <a:spcPts val="600"/>
              </a:spcAft>
              <a:defRPr/>
            </a:pPr>
            <a:endParaRPr lang="sv-SE" dirty="0"/>
          </a:p>
          <a:p>
            <a:pPr marL="514350" lvl="2">
              <a:spcAft>
                <a:spcPts val="600"/>
              </a:spcAft>
              <a:defRPr/>
            </a:pPr>
            <a:endParaRPr lang="sv-SE" dirty="0"/>
          </a:p>
          <a:p>
            <a:pPr marL="514350" lvl="2">
              <a:spcAft>
                <a:spcPts val="600"/>
              </a:spcAft>
              <a:defRPr/>
            </a:pPr>
            <a:endParaRPr lang="sv-SE" dirty="0"/>
          </a:p>
          <a:p>
            <a:pPr marL="514350" lvl="2">
              <a:spcAft>
                <a:spcPts val="600"/>
              </a:spcAft>
              <a:defRPr/>
            </a:pPr>
            <a:endParaRPr lang="sv-SE" dirty="0"/>
          </a:p>
          <a:p>
            <a:pPr marL="285750" indent="-285750">
              <a:buFont typeface="Arial" panose="020B0604020202020204" pitchFamily="34" charset="0"/>
              <a:buChar char="‒"/>
            </a:pPr>
            <a:r>
              <a:rPr lang="en-US" dirty="0"/>
              <a:t>Grid Forming, Inertia, Active Filtering, Multiple topologies</a:t>
            </a:r>
          </a:p>
          <a:p>
            <a:endParaRPr lang="en-US" dirty="0"/>
          </a:p>
        </p:txBody>
      </p:sp>
      <p:sp>
        <p:nvSpPr>
          <p:cNvPr id="7" name="Content Placeholder 6">
            <a:extLst>
              <a:ext uri="{FF2B5EF4-FFF2-40B4-BE49-F238E27FC236}">
                <a16:creationId xmlns:a16="http://schemas.microsoft.com/office/drawing/2014/main" id="{F810FE67-6811-4567-9C6F-81C98CBC25C9}"/>
              </a:ext>
            </a:extLst>
          </p:cNvPr>
          <p:cNvSpPr>
            <a:spLocks noGrp="1"/>
          </p:cNvSpPr>
          <p:nvPr>
            <p:ph sz="quarter" idx="19"/>
          </p:nvPr>
        </p:nvSpPr>
        <p:spPr/>
        <p:txBody>
          <a:bodyPr/>
          <a:lstStyle/>
          <a:p>
            <a:pPr marL="285750" indent="-285750">
              <a:buFont typeface="Arial" panose="020B0604020202020204" pitchFamily="34" charset="0"/>
              <a:buChar char="‒"/>
            </a:pPr>
            <a:r>
              <a:rPr lang="en-US" dirty="0"/>
              <a:t>Traditional STATCOM</a:t>
            </a:r>
          </a:p>
          <a:p>
            <a:pPr marL="514350" lvl="2">
              <a:spcAft>
                <a:spcPts val="600"/>
              </a:spcAft>
              <a:defRPr/>
            </a:pPr>
            <a:r>
              <a:rPr lang="en-US" dirty="0"/>
              <a:t>Multiple VSC Branches over 150 MVAR </a:t>
            </a:r>
          </a:p>
          <a:p>
            <a:endParaRPr lang="en-US" dirty="0"/>
          </a:p>
        </p:txBody>
      </p:sp>
      <p:sp>
        <p:nvSpPr>
          <p:cNvPr id="8" name="Text Placeholder 7">
            <a:extLst>
              <a:ext uri="{FF2B5EF4-FFF2-40B4-BE49-F238E27FC236}">
                <a16:creationId xmlns:a16="http://schemas.microsoft.com/office/drawing/2014/main" id="{7C162D4A-EC29-4354-8DDF-384BD8B34BF7}"/>
              </a:ext>
            </a:extLst>
          </p:cNvPr>
          <p:cNvSpPr>
            <a:spLocks noGrp="1"/>
          </p:cNvSpPr>
          <p:nvPr>
            <p:ph type="body" sz="quarter" idx="29"/>
          </p:nvPr>
        </p:nvSpPr>
        <p:spPr/>
        <p:txBody>
          <a:bodyPr/>
          <a:lstStyle/>
          <a:p>
            <a:r>
              <a:rPr lang="en-US" dirty="0"/>
              <a:t>Larger Capacity → Reduced Footprint → Increased Functionality</a:t>
            </a:r>
          </a:p>
        </p:txBody>
      </p:sp>
      <p:sp>
        <p:nvSpPr>
          <p:cNvPr id="9" name="Picture Placeholder 8">
            <a:extLst>
              <a:ext uri="{FF2B5EF4-FFF2-40B4-BE49-F238E27FC236}">
                <a16:creationId xmlns:a16="http://schemas.microsoft.com/office/drawing/2014/main" id="{5DE92ABC-7413-415B-B66E-8E2B000E7BB8}"/>
              </a:ext>
            </a:extLst>
          </p:cNvPr>
          <p:cNvSpPr>
            <a:spLocks noGrp="1"/>
          </p:cNvSpPr>
          <p:nvPr>
            <p:ph type="pic" sz="quarter" idx="33"/>
          </p:nvPr>
        </p:nvSpPr>
        <p:spPr/>
      </p:sp>
      <p:sp>
        <p:nvSpPr>
          <p:cNvPr id="10" name="Picture Placeholder 9">
            <a:extLst>
              <a:ext uri="{FF2B5EF4-FFF2-40B4-BE49-F238E27FC236}">
                <a16:creationId xmlns:a16="http://schemas.microsoft.com/office/drawing/2014/main" id="{CAB6E5BF-966E-4F63-B93E-6F7AD1B54122}"/>
              </a:ext>
            </a:extLst>
          </p:cNvPr>
          <p:cNvSpPr>
            <a:spLocks noGrp="1"/>
          </p:cNvSpPr>
          <p:nvPr>
            <p:ph type="pic" sz="quarter" idx="34"/>
          </p:nvPr>
        </p:nvSpPr>
        <p:spPr/>
      </p:sp>
      <p:sp>
        <p:nvSpPr>
          <p:cNvPr id="11" name="Title 10">
            <a:extLst>
              <a:ext uri="{FF2B5EF4-FFF2-40B4-BE49-F238E27FC236}">
                <a16:creationId xmlns:a16="http://schemas.microsoft.com/office/drawing/2014/main" id="{AD350A1F-9E59-4930-9CA3-4F3DCAD8B353}"/>
              </a:ext>
            </a:extLst>
          </p:cNvPr>
          <p:cNvSpPr>
            <a:spLocks noGrp="1"/>
          </p:cNvSpPr>
          <p:nvPr>
            <p:ph type="title"/>
          </p:nvPr>
        </p:nvSpPr>
        <p:spPr/>
        <p:txBody>
          <a:bodyPr/>
          <a:lstStyle/>
          <a:p>
            <a:r>
              <a:rPr lang="en-US" dirty="0"/>
              <a:t>STATCOM technology</a:t>
            </a:r>
          </a:p>
        </p:txBody>
      </p:sp>
      <p:pic>
        <p:nvPicPr>
          <p:cNvPr id="12" name="Content Placeholder 33">
            <a:extLst>
              <a:ext uri="{FF2B5EF4-FFF2-40B4-BE49-F238E27FC236}">
                <a16:creationId xmlns:a16="http://schemas.microsoft.com/office/drawing/2014/main" id="{D225C36B-A0F2-4989-8FFB-EA4ABA159C60}"/>
              </a:ext>
            </a:extLst>
          </p:cNvPr>
          <p:cNvPicPr>
            <a:picLocks noChangeAspect="1"/>
          </p:cNvPicPr>
          <p:nvPr/>
        </p:nvPicPr>
        <p:blipFill>
          <a:blip r:embed="rId3"/>
          <a:stretch>
            <a:fillRect/>
          </a:stretch>
        </p:blipFill>
        <p:spPr bwMode="gray">
          <a:xfrm>
            <a:off x="822124" y="2836914"/>
            <a:ext cx="4378526" cy="2659123"/>
          </a:xfrm>
          <a:prstGeom prst="rect">
            <a:avLst/>
          </a:prstGeom>
        </p:spPr>
      </p:pic>
      <p:pic>
        <p:nvPicPr>
          <p:cNvPr id="13" name="Content Placeholder 41">
            <a:extLst>
              <a:ext uri="{FF2B5EF4-FFF2-40B4-BE49-F238E27FC236}">
                <a16:creationId xmlns:a16="http://schemas.microsoft.com/office/drawing/2014/main" id="{75C1D572-7EEB-4E1C-B1F5-87DC5757B63B}"/>
              </a:ext>
            </a:extLst>
          </p:cNvPr>
          <p:cNvPicPr>
            <a:picLocks noChangeAspect="1"/>
          </p:cNvPicPr>
          <p:nvPr/>
        </p:nvPicPr>
        <p:blipFill>
          <a:blip r:embed="rId4"/>
          <a:stretch>
            <a:fillRect/>
          </a:stretch>
        </p:blipFill>
        <p:spPr bwMode="gray">
          <a:xfrm>
            <a:off x="6720876" y="2422158"/>
            <a:ext cx="3809012" cy="2718125"/>
          </a:xfrm>
          <a:prstGeom prst="rect">
            <a:avLst/>
          </a:prstGeom>
        </p:spPr>
      </p:pic>
    </p:spTree>
    <p:extLst>
      <p:ext uri="{BB962C8B-B14F-4D97-AF65-F5344CB8AC3E}">
        <p14:creationId xmlns:p14="http://schemas.microsoft.com/office/powerpoint/2010/main" val="2178303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A168CA-5E82-40A7-805A-2F088D58B58C}"/>
              </a:ext>
            </a:extLst>
          </p:cNvPr>
          <p:cNvSpPr>
            <a:spLocks noGrp="1"/>
          </p:cNvSpPr>
          <p:nvPr>
            <p:ph type="ftr" sz="quarter" idx="11"/>
          </p:nvPr>
        </p:nvSpPr>
        <p:spPr>
          <a:xfrm>
            <a:off x="266400" y="6555600"/>
            <a:ext cx="8852400" cy="212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737373"/>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7C5D054D-0D1F-49AE-B791-9A58B5633656}"/>
              </a:ext>
            </a:extLst>
          </p:cNvPr>
          <p:cNvSpPr>
            <a:spLocks noGrp="1"/>
          </p:cNvSpPr>
          <p:nvPr>
            <p:ph type="sldNum" sz="quarter" idx="12"/>
          </p:nvPr>
        </p:nvSpPr>
        <p:spPr>
          <a:xfrm>
            <a:off x="11415600" y="6555600"/>
            <a:ext cx="651600" cy="306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EC536-6FE3-4540-8D85-74C58F0BF697}" type="slidenum">
              <a:rPr kumimoji="0" lang="en-US" sz="147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70" b="0" i="0" u="none" strike="noStrike" kern="1200" cap="none" spc="0" normalizeH="0" baseline="0" noProof="0">
              <a:ln>
                <a:noFill/>
              </a:ln>
              <a:solidFill>
                <a:prstClr val="black"/>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7AB4EC88-E9AD-4467-8824-8C4F9B8FADDD}"/>
              </a:ext>
            </a:extLst>
          </p:cNvPr>
          <p:cNvSpPr>
            <a:spLocks noGrp="1"/>
          </p:cNvSpPr>
          <p:nvPr>
            <p:ph type="body" sz="quarter" idx="25"/>
          </p:nvPr>
        </p:nvSpPr>
        <p:spPr>
          <a:xfrm>
            <a:off x="263524" y="1473607"/>
            <a:ext cx="5615516" cy="252000"/>
          </a:xfrm>
        </p:spPr>
        <p:txBody>
          <a:bodyPr/>
          <a:lstStyle/>
          <a:p>
            <a:r>
              <a:rPr lang="en-GB"/>
              <a:t>Grid Following (GFL) behavior</a:t>
            </a:r>
          </a:p>
          <a:p>
            <a:endParaRPr lang="en-GB"/>
          </a:p>
        </p:txBody>
      </p:sp>
      <p:sp>
        <p:nvSpPr>
          <p:cNvPr id="5" name="Text Placeholder 4">
            <a:extLst>
              <a:ext uri="{FF2B5EF4-FFF2-40B4-BE49-F238E27FC236}">
                <a16:creationId xmlns:a16="http://schemas.microsoft.com/office/drawing/2014/main" id="{267CC706-9BC9-4FD1-8FA5-603324A3B7DF}"/>
              </a:ext>
            </a:extLst>
          </p:cNvPr>
          <p:cNvSpPr>
            <a:spLocks noGrp="1"/>
          </p:cNvSpPr>
          <p:nvPr>
            <p:ph type="body" sz="quarter" idx="26"/>
          </p:nvPr>
        </p:nvSpPr>
        <p:spPr>
          <a:xfrm>
            <a:off x="6311571" y="1473607"/>
            <a:ext cx="5605200" cy="252000"/>
          </a:xfrm>
        </p:spPr>
        <p:txBody>
          <a:bodyPr/>
          <a:lstStyle/>
          <a:p>
            <a:r>
              <a:rPr lang="en-GB"/>
              <a:t>Grid Forming (GFM) behavior</a:t>
            </a:r>
          </a:p>
        </p:txBody>
      </p:sp>
      <p:sp>
        <p:nvSpPr>
          <p:cNvPr id="6" name="Content Placeholder 5">
            <a:extLst>
              <a:ext uri="{FF2B5EF4-FFF2-40B4-BE49-F238E27FC236}">
                <a16:creationId xmlns:a16="http://schemas.microsoft.com/office/drawing/2014/main" id="{C5C73392-AD26-4274-9A3B-83707272F912}"/>
              </a:ext>
            </a:extLst>
          </p:cNvPr>
          <p:cNvSpPr>
            <a:spLocks noGrp="1"/>
          </p:cNvSpPr>
          <p:nvPr>
            <p:ph sz="quarter" idx="20"/>
          </p:nvPr>
        </p:nvSpPr>
        <p:spPr>
          <a:xfrm>
            <a:off x="6310511" y="5294538"/>
            <a:ext cx="5616503" cy="1050700"/>
          </a:xfrm>
        </p:spPr>
        <p:txBody>
          <a:bodyPr/>
          <a:lstStyle/>
          <a:p>
            <a:pPr lvl="1"/>
            <a:r>
              <a:rPr lang="en-GB" dirty="0"/>
              <a:t>Instantaneous support for voltage</a:t>
            </a:r>
          </a:p>
          <a:p>
            <a:pPr lvl="1"/>
            <a:r>
              <a:rPr lang="en-GB" dirty="0"/>
              <a:t>Instantaneous support for frequency (SVC Light ® Enhanced)</a:t>
            </a:r>
          </a:p>
          <a:p>
            <a:pPr lvl="1"/>
            <a:r>
              <a:rPr lang="en-GB" dirty="0"/>
              <a:t>Contribution to system stability</a:t>
            </a:r>
          </a:p>
          <a:p>
            <a:pPr lvl="1"/>
            <a:endParaRPr lang="en-GB" dirty="0"/>
          </a:p>
        </p:txBody>
      </p:sp>
      <p:sp>
        <p:nvSpPr>
          <p:cNvPr id="7" name="Content Placeholder 6">
            <a:extLst>
              <a:ext uri="{FF2B5EF4-FFF2-40B4-BE49-F238E27FC236}">
                <a16:creationId xmlns:a16="http://schemas.microsoft.com/office/drawing/2014/main" id="{2B1E1B93-4EBC-4BB5-870B-E3ED725D293D}"/>
              </a:ext>
            </a:extLst>
          </p:cNvPr>
          <p:cNvSpPr>
            <a:spLocks noGrp="1"/>
          </p:cNvSpPr>
          <p:nvPr>
            <p:ph sz="quarter" idx="19"/>
          </p:nvPr>
        </p:nvSpPr>
        <p:spPr>
          <a:xfrm>
            <a:off x="263524" y="5294538"/>
            <a:ext cx="5615515" cy="1050700"/>
          </a:xfrm>
        </p:spPr>
        <p:txBody>
          <a:bodyPr/>
          <a:lstStyle/>
          <a:p>
            <a:pPr lvl="1"/>
            <a:r>
              <a:rPr lang="en-GB"/>
              <a:t>Relying on the voltage provided by the grid</a:t>
            </a:r>
          </a:p>
          <a:p>
            <a:pPr lvl="1"/>
            <a:r>
              <a:rPr lang="en-GB"/>
              <a:t>No instantaneous support for voltage and frequency stability</a:t>
            </a:r>
          </a:p>
          <a:p>
            <a:pPr lvl="1"/>
            <a:endParaRPr lang="en-GB"/>
          </a:p>
        </p:txBody>
      </p:sp>
      <p:sp>
        <p:nvSpPr>
          <p:cNvPr id="25" name="Picture Placeholder 24">
            <a:extLst>
              <a:ext uri="{FF2B5EF4-FFF2-40B4-BE49-F238E27FC236}">
                <a16:creationId xmlns:a16="http://schemas.microsoft.com/office/drawing/2014/main" id="{883866C2-D689-4D43-9CCE-1565504FB469}"/>
              </a:ext>
            </a:extLst>
          </p:cNvPr>
          <p:cNvSpPr>
            <a:spLocks noGrp="1"/>
          </p:cNvSpPr>
          <p:nvPr>
            <p:ph type="pic" sz="quarter" idx="33"/>
          </p:nvPr>
        </p:nvSpPr>
        <p:spPr/>
      </p:sp>
      <p:sp>
        <p:nvSpPr>
          <p:cNvPr id="26" name="Picture Placeholder 25">
            <a:extLst>
              <a:ext uri="{FF2B5EF4-FFF2-40B4-BE49-F238E27FC236}">
                <a16:creationId xmlns:a16="http://schemas.microsoft.com/office/drawing/2014/main" id="{0DD6BE6D-18FB-407B-8236-227B6974CB98}"/>
              </a:ext>
            </a:extLst>
          </p:cNvPr>
          <p:cNvSpPr>
            <a:spLocks noGrp="1"/>
          </p:cNvSpPr>
          <p:nvPr>
            <p:ph type="pic" sz="quarter" idx="34"/>
          </p:nvPr>
        </p:nvSpPr>
        <p:spPr/>
      </p:sp>
      <p:sp>
        <p:nvSpPr>
          <p:cNvPr id="10" name="Title 9">
            <a:extLst>
              <a:ext uri="{FF2B5EF4-FFF2-40B4-BE49-F238E27FC236}">
                <a16:creationId xmlns:a16="http://schemas.microsoft.com/office/drawing/2014/main" id="{B62EA702-AF19-489F-9CE3-9FF51C857D5E}"/>
              </a:ext>
            </a:extLst>
          </p:cNvPr>
          <p:cNvSpPr>
            <a:spLocks noGrp="1"/>
          </p:cNvSpPr>
          <p:nvPr>
            <p:ph type="title"/>
          </p:nvPr>
        </p:nvSpPr>
        <p:spPr>
          <a:xfrm>
            <a:off x="263524" y="187199"/>
            <a:ext cx="8856000" cy="435600"/>
          </a:xfrm>
        </p:spPr>
        <p:txBody>
          <a:bodyPr/>
          <a:lstStyle/>
          <a:p>
            <a:r>
              <a:rPr lang="en-GB" dirty="0"/>
              <a:t>STATCOM Technology</a:t>
            </a:r>
            <a:br>
              <a:rPr lang="en-GB" dirty="0"/>
            </a:br>
            <a:r>
              <a:rPr lang="en-GB" sz="1600" b="0" dirty="0"/>
              <a:t>Increased Functionality - Comparison: Grid Following vs. Grid Forming</a:t>
            </a:r>
          </a:p>
        </p:txBody>
      </p:sp>
      <p:sp>
        <p:nvSpPr>
          <p:cNvPr id="11" name="Text Placeholder 2">
            <a:extLst>
              <a:ext uri="{FF2B5EF4-FFF2-40B4-BE49-F238E27FC236}">
                <a16:creationId xmlns:a16="http://schemas.microsoft.com/office/drawing/2014/main" id="{B392B5D5-E4AD-4A7F-B671-637BE3285CEB}"/>
              </a:ext>
            </a:extLst>
          </p:cNvPr>
          <p:cNvSpPr txBox="1">
            <a:spLocks/>
          </p:cNvSpPr>
          <p:nvPr/>
        </p:nvSpPr>
        <p:spPr>
          <a:xfrm>
            <a:off x="4088250" y="2420404"/>
            <a:ext cx="1371924" cy="540000"/>
          </a:xfrm>
          <a:prstGeom prst="rect">
            <a:avLst/>
          </a:prstGeom>
        </p:spPr>
        <p:txBody>
          <a:bodyPr lIns="0" tIns="0" rIns="0" bIns="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67"/>
              </a:spcBef>
              <a:spcAft>
                <a:spcPts val="0"/>
              </a:spcAft>
              <a:buClrTx/>
              <a:buSzTx/>
              <a:buFont typeface="Arial" panose="020B0604020202020204" pitchFamily="34" charset="0"/>
              <a:buNone/>
              <a:tabLst/>
              <a:defRPr/>
            </a:pPr>
            <a:r>
              <a:rPr kumimoji="0" lang="sv-SE" sz="1600" b="0" i="0" u="none" strike="noStrike" kern="1200" cap="none" spc="0" normalizeH="0" baseline="0" noProof="0">
                <a:ln>
                  <a:noFill/>
                </a:ln>
                <a:solidFill>
                  <a:prstClr val="black"/>
                </a:solidFill>
                <a:effectLst/>
                <a:uLnTx/>
                <a:uFillTx/>
                <a:latin typeface="Arial"/>
                <a:ea typeface="+mn-ea"/>
                <a:cs typeface="+mn-cs"/>
              </a:rPr>
              <a:t>Current source </a:t>
            </a:r>
            <a:endParaRPr kumimoji="0" lang="en-US" sz="1600" b="0" i="0" u="none" strike="noStrike" kern="1200" cap="none" spc="0" normalizeH="0" baseline="0" noProof="0">
              <a:ln>
                <a:noFill/>
              </a:ln>
              <a:solidFill>
                <a:prstClr val="black"/>
              </a:solidFill>
              <a:effectLst/>
              <a:uLnTx/>
              <a:uFillTx/>
              <a:latin typeface="Arial"/>
              <a:ea typeface="+mn-ea"/>
              <a:cs typeface="Calibri"/>
            </a:endParaRPr>
          </a:p>
        </p:txBody>
      </p:sp>
      <p:sp>
        <p:nvSpPr>
          <p:cNvPr id="12" name="Text Placeholder 2">
            <a:extLst>
              <a:ext uri="{FF2B5EF4-FFF2-40B4-BE49-F238E27FC236}">
                <a16:creationId xmlns:a16="http://schemas.microsoft.com/office/drawing/2014/main" id="{21C994AC-0173-496F-B77A-0C7D0EE1F036}"/>
              </a:ext>
            </a:extLst>
          </p:cNvPr>
          <p:cNvSpPr txBox="1">
            <a:spLocks/>
          </p:cNvSpPr>
          <p:nvPr/>
        </p:nvSpPr>
        <p:spPr>
          <a:xfrm>
            <a:off x="9980215" y="2420404"/>
            <a:ext cx="1770099" cy="540000"/>
          </a:xfrm>
          <a:prstGeom prst="rect">
            <a:avLst/>
          </a:prstGeom>
        </p:spPr>
        <p:txBody>
          <a:bodyPr lIns="0" tIns="0" rIns="0" bIns="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600" b="0" i="0" u="none" strike="noStrike" kern="1200" cap="none" spc="0" normalizeH="0" baseline="0" noProof="0">
                <a:ln>
                  <a:noFill/>
                </a:ln>
                <a:solidFill>
                  <a:prstClr val="black"/>
                </a:solidFill>
                <a:effectLst/>
                <a:uLnTx/>
                <a:uFillTx/>
                <a:latin typeface="Arial"/>
                <a:ea typeface="+mn-ea"/>
                <a:cs typeface="+mn-cs"/>
              </a:rPr>
              <a:t>Controllable voltage source </a:t>
            </a:r>
            <a:endParaRPr kumimoji="0" lang="en-US" sz="1600" b="0" i="0" u="none" strike="noStrike" kern="1200" cap="none" spc="0" normalizeH="0" baseline="0" noProof="0">
              <a:ln>
                <a:noFill/>
              </a:ln>
              <a:solidFill>
                <a:prstClr val="black"/>
              </a:solidFill>
              <a:effectLst/>
              <a:uLnTx/>
              <a:uFillTx/>
              <a:latin typeface="Arial"/>
              <a:ea typeface="+mn-ea"/>
              <a:cs typeface="Calibri"/>
            </a:endParaRPr>
          </a:p>
        </p:txBody>
      </p:sp>
      <p:pic>
        <p:nvPicPr>
          <p:cNvPr id="13" name="Picture 9" descr="A picture containing text, clock&#10;&#10;Description automatically generated">
            <a:extLst>
              <a:ext uri="{FF2B5EF4-FFF2-40B4-BE49-F238E27FC236}">
                <a16:creationId xmlns:a16="http://schemas.microsoft.com/office/drawing/2014/main" id="{5AC784B5-0CA8-4428-98A2-39F2D07246E5}"/>
              </a:ext>
            </a:extLst>
          </p:cNvPr>
          <p:cNvPicPr>
            <a:picLocks noChangeAspect="1"/>
          </p:cNvPicPr>
          <p:nvPr/>
        </p:nvPicPr>
        <p:blipFill>
          <a:blip r:embed="rId2"/>
          <a:stretch>
            <a:fillRect/>
          </a:stretch>
        </p:blipFill>
        <p:spPr>
          <a:xfrm>
            <a:off x="634113" y="2150654"/>
            <a:ext cx="3073400" cy="1079500"/>
          </a:xfrm>
          <a:prstGeom prst="rect">
            <a:avLst/>
          </a:prstGeom>
        </p:spPr>
      </p:pic>
      <p:pic>
        <p:nvPicPr>
          <p:cNvPr id="14" name="Picture 10" descr="A picture containing text, clock&#10;&#10;Description automatically generated">
            <a:extLst>
              <a:ext uri="{FF2B5EF4-FFF2-40B4-BE49-F238E27FC236}">
                <a16:creationId xmlns:a16="http://schemas.microsoft.com/office/drawing/2014/main" id="{FD40FC0C-BC90-48EC-A8D3-0F150E356C1E}"/>
              </a:ext>
            </a:extLst>
          </p:cNvPr>
          <p:cNvPicPr>
            <a:picLocks noChangeAspect="1"/>
          </p:cNvPicPr>
          <p:nvPr/>
        </p:nvPicPr>
        <p:blipFill>
          <a:blip r:embed="rId3"/>
          <a:stretch>
            <a:fillRect/>
          </a:stretch>
        </p:blipFill>
        <p:spPr>
          <a:xfrm>
            <a:off x="6712393" y="2150654"/>
            <a:ext cx="3073400" cy="1079500"/>
          </a:xfrm>
          <a:prstGeom prst="rect">
            <a:avLst/>
          </a:prstGeom>
        </p:spPr>
      </p:pic>
      <p:pic>
        <p:nvPicPr>
          <p:cNvPr id="15" name="Picture 13" descr="Diagram&#10;&#10;Description automatically generated">
            <a:extLst>
              <a:ext uri="{FF2B5EF4-FFF2-40B4-BE49-F238E27FC236}">
                <a16:creationId xmlns:a16="http://schemas.microsoft.com/office/drawing/2014/main" id="{C09CD776-DBF3-49E3-8C24-95AAF0DCB4E7}"/>
              </a:ext>
            </a:extLst>
          </p:cNvPr>
          <p:cNvPicPr>
            <a:picLocks noChangeAspect="1"/>
          </p:cNvPicPr>
          <p:nvPr/>
        </p:nvPicPr>
        <p:blipFill>
          <a:blip r:embed="rId4"/>
          <a:stretch>
            <a:fillRect/>
          </a:stretch>
        </p:blipFill>
        <p:spPr>
          <a:xfrm>
            <a:off x="1420476" y="3486150"/>
            <a:ext cx="3304874" cy="1399207"/>
          </a:xfrm>
          <a:prstGeom prst="rect">
            <a:avLst/>
          </a:prstGeom>
        </p:spPr>
      </p:pic>
      <p:pic>
        <p:nvPicPr>
          <p:cNvPr id="16" name="Picture 14">
            <a:extLst>
              <a:ext uri="{FF2B5EF4-FFF2-40B4-BE49-F238E27FC236}">
                <a16:creationId xmlns:a16="http://schemas.microsoft.com/office/drawing/2014/main" id="{2CC98872-6C80-49A4-B8E1-FC6FC3CC1B1E}"/>
              </a:ext>
            </a:extLst>
          </p:cNvPr>
          <p:cNvPicPr>
            <a:picLocks noChangeAspect="1"/>
          </p:cNvPicPr>
          <p:nvPr/>
        </p:nvPicPr>
        <p:blipFill>
          <a:blip r:embed="rId5"/>
          <a:stretch>
            <a:fillRect/>
          </a:stretch>
        </p:blipFill>
        <p:spPr>
          <a:xfrm>
            <a:off x="7468038" y="3487768"/>
            <a:ext cx="3304874" cy="1395582"/>
          </a:xfrm>
          <a:prstGeom prst="rect">
            <a:avLst/>
          </a:prstGeom>
        </p:spPr>
      </p:pic>
    </p:spTree>
    <p:extLst>
      <p:ext uri="{BB962C8B-B14F-4D97-AF65-F5344CB8AC3E}">
        <p14:creationId xmlns:p14="http://schemas.microsoft.com/office/powerpoint/2010/main" val="5639879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4ivOW01IZ3lJpZYwnMZLy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itachi ABB PowerPoint Template">
  <a:themeElements>
    <a:clrScheme name="Hitachi Colors">
      <a:dk1>
        <a:sysClr val="windowText" lastClr="000000"/>
      </a:dk1>
      <a:lt1>
        <a:sysClr val="window" lastClr="FFFFFF"/>
      </a:lt1>
      <a:dk2>
        <a:srgbClr val="FF0026"/>
      </a:dk2>
      <a:lt2>
        <a:srgbClr val="B1000E"/>
      </a:lt2>
      <a:accent1>
        <a:srgbClr val="7E000A"/>
      </a:accent1>
      <a:accent2>
        <a:srgbClr val="2D2D2D"/>
      </a:accent2>
      <a:accent3>
        <a:srgbClr val="4D4D4D"/>
      </a:accent3>
      <a:accent4>
        <a:srgbClr val="737373"/>
      </a:accent4>
      <a:accent5>
        <a:srgbClr val="B3B3B3"/>
      </a:accent5>
      <a:accent6>
        <a:srgbClr val="D9D9D9"/>
      </a:accent6>
      <a:hlink>
        <a:srgbClr val="FF0026"/>
      </a:hlink>
      <a:folHlink>
        <a:srgbClr val="B1000E"/>
      </a:folHlink>
    </a:clrScheme>
    <a:fontScheme name="Hitach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t"/>
      <a:lstStyle>
        <a:defPPr algn="l">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400" dirty="0" err="1" smtClean="0"/>
        </a:defPPr>
      </a:lstStyle>
    </a:txDef>
  </a:objectDefaults>
  <a:extraClrSchemeLst/>
  <a:custClrLst>
    <a:custClr name="Yellow Dark">
      <a:srgbClr val="E5B82E"/>
    </a:custClr>
    <a:custClr name="Brown Dark">
      <a:srgbClr val="6F5A2B"/>
    </a:custClr>
    <a:custClr name="Olive Dark">
      <a:srgbClr val="565F21"/>
    </a:custClr>
    <a:custClr name="Green Dark">
      <a:srgbClr val="265646"/>
    </a:custClr>
    <a:custClr name="Blue Dark">
      <a:srgbClr val="2E4173"/>
    </a:custClr>
    <a:custClr name="Purple Dark">
      <a:srgbClr val="504B69"/>
    </a:custClr>
    <a:custClr name="Opera Dark">
      <a:srgbClr val="803268"/>
    </a:custClr>
    <a:custClr name="Rose Dark">
      <a:srgbClr val="772335"/>
    </a:custClr>
    <a:custClr name="blank">
      <a:srgbClr val="FFFFFF"/>
    </a:custClr>
    <a:custClr name="blank">
      <a:srgbClr val="FFFFFF"/>
    </a:custClr>
    <a:custClr name="Yellow Medium">
      <a:srgbClr val="F2D43D"/>
    </a:custClr>
    <a:custClr name="Brown Medium">
      <a:srgbClr val="B49246"/>
    </a:custClr>
    <a:custClr name="Olive Medium">
      <a:srgbClr val="99AC3C"/>
    </a:custClr>
    <a:custClr name="Green Medium">
      <a:srgbClr val="5DAA87"/>
    </a:custClr>
    <a:custClr name="Blue Medium">
      <a:srgbClr val="5373C2"/>
    </a:custClr>
    <a:custClr name="Purple Medium">
      <a:srgbClr val="8682B4"/>
    </a:custClr>
    <a:custClr name="Opera Medium">
      <a:srgbClr val="B24691"/>
    </a:custClr>
    <a:custClr name="Rose Medium">
      <a:srgbClr val="BA4E56"/>
    </a:custClr>
    <a:custClr name="blank">
      <a:srgbClr val="FFFFFF"/>
    </a:custClr>
    <a:custClr name="blank">
      <a:srgbClr val="FFFFFF"/>
    </a:custClr>
    <a:custClr name="Yellow Light">
      <a:srgbClr val="FFEC8C"/>
    </a:custClr>
    <a:custClr name="Brown Light">
      <a:srgbClr val="D5C193"/>
    </a:custClr>
    <a:custClr name="Olive Light">
      <a:srgbClr val="D0DA96"/>
    </a:custClr>
    <a:custClr name="Green Light">
      <a:srgbClr val="A4CEBB"/>
    </a:custClr>
    <a:custClr name="Blue Light">
      <a:srgbClr val="96ACE3"/>
    </a:custClr>
    <a:custClr name="Purple Light">
      <a:srgbClr val="B8B4C8"/>
    </a:custClr>
    <a:custClr name="Opera Light">
      <a:srgbClr val="DCA0C8"/>
    </a:custClr>
    <a:custClr name="Rose Light">
      <a:srgbClr val="E4B4AC"/>
    </a:custClr>
    <a:custClr name="blank">
      <a:srgbClr val="FFFFFF"/>
    </a:custClr>
    <a:custClr name="blank">
      <a:srgbClr val="FFFFFF"/>
    </a:custClr>
  </a:custClrLst>
  <a:extLst>
    <a:ext uri="{05A4C25C-085E-4340-85A3-A5531E510DB2}">
      <thm15:themeFamily xmlns:thm15="http://schemas.microsoft.com/office/thememl/2012/main" name="Presentation1" id="{387C3827-3C38-46B7-B7EF-08EF35410397}" vid="{3B3D2B3F-8A4F-4ADB-94D9-D2E79CCA1AC3}"/>
    </a:ext>
  </a:extLst>
</a:theme>
</file>

<file path=ppt/theme/theme2.xml><?xml version="1.0" encoding="utf-8"?>
<a:theme xmlns:a="http://schemas.openxmlformats.org/drawingml/2006/main" name="1_Hitachi ABB PowerPoint Template">
  <a:themeElements>
    <a:clrScheme name="Hitachi Colors">
      <a:dk1>
        <a:sysClr val="windowText" lastClr="000000"/>
      </a:dk1>
      <a:lt1>
        <a:sysClr val="window" lastClr="FFFFFF"/>
      </a:lt1>
      <a:dk2>
        <a:srgbClr val="FF0026"/>
      </a:dk2>
      <a:lt2>
        <a:srgbClr val="B1000E"/>
      </a:lt2>
      <a:accent1>
        <a:srgbClr val="7E000A"/>
      </a:accent1>
      <a:accent2>
        <a:srgbClr val="2D2D2D"/>
      </a:accent2>
      <a:accent3>
        <a:srgbClr val="4D4D4D"/>
      </a:accent3>
      <a:accent4>
        <a:srgbClr val="737373"/>
      </a:accent4>
      <a:accent5>
        <a:srgbClr val="B3B3B3"/>
      </a:accent5>
      <a:accent6>
        <a:srgbClr val="D9D9D9"/>
      </a:accent6>
      <a:hlink>
        <a:srgbClr val="FF0026"/>
      </a:hlink>
      <a:folHlink>
        <a:srgbClr val="B1000E"/>
      </a:folHlink>
    </a:clrScheme>
    <a:fontScheme name="Hitach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t"/>
      <a:lstStyle>
        <a:defPPr algn="l">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400" dirty="0" err="1" smtClean="0"/>
        </a:defPPr>
      </a:lstStyle>
    </a:txDef>
  </a:objectDefaults>
  <a:extraClrSchemeLst/>
  <a:custClrLst>
    <a:custClr name="Yellow Dark">
      <a:srgbClr val="E5B82E"/>
    </a:custClr>
    <a:custClr name="Brown Dark">
      <a:srgbClr val="6F5A2B"/>
    </a:custClr>
    <a:custClr name="Olive Dark">
      <a:srgbClr val="565F21"/>
    </a:custClr>
    <a:custClr name="Green Dark">
      <a:srgbClr val="265646"/>
    </a:custClr>
    <a:custClr name="Blue Dark">
      <a:srgbClr val="2E4173"/>
    </a:custClr>
    <a:custClr name="Purple Dark">
      <a:srgbClr val="504B69"/>
    </a:custClr>
    <a:custClr name="Opera Dark">
      <a:srgbClr val="803268"/>
    </a:custClr>
    <a:custClr name="Rose Dark">
      <a:srgbClr val="772335"/>
    </a:custClr>
    <a:custClr name="blank">
      <a:srgbClr val="FFFFFF"/>
    </a:custClr>
    <a:custClr name="blank">
      <a:srgbClr val="FFFFFF"/>
    </a:custClr>
    <a:custClr name="Yellow Medium">
      <a:srgbClr val="F2D43D"/>
    </a:custClr>
    <a:custClr name="Brown Medium">
      <a:srgbClr val="B49246"/>
    </a:custClr>
    <a:custClr name="Olive Medium">
      <a:srgbClr val="99AC3C"/>
    </a:custClr>
    <a:custClr name="Green Medium">
      <a:srgbClr val="5DAA87"/>
    </a:custClr>
    <a:custClr name="Blue Medium">
      <a:srgbClr val="5373C2"/>
    </a:custClr>
    <a:custClr name="Purple Medium">
      <a:srgbClr val="8682B4"/>
    </a:custClr>
    <a:custClr name="Opera Medium">
      <a:srgbClr val="B24691"/>
    </a:custClr>
    <a:custClr name="Rose Medium">
      <a:srgbClr val="BA4E56"/>
    </a:custClr>
    <a:custClr name="blank">
      <a:srgbClr val="FFFFFF"/>
    </a:custClr>
    <a:custClr name="blank">
      <a:srgbClr val="FFFFFF"/>
    </a:custClr>
    <a:custClr name="Yellow Light">
      <a:srgbClr val="FFEC8C"/>
    </a:custClr>
    <a:custClr name="Brown Light">
      <a:srgbClr val="D5C193"/>
    </a:custClr>
    <a:custClr name="Olive Light">
      <a:srgbClr val="D0DA96"/>
    </a:custClr>
    <a:custClr name="Green Light">
      <a:srgbClr val="A4CEBB"/>
    </a:custClr>
    <a:custClr name="Blue Light">
      <a:srgbClr val="96ACE3"/>
    </a:custClr>
    <a:custClr name="Purple Light">
      <a:srgbClr val="B8B4C8"/>
    </a:custClr>
    <a:custClr name="Opera Light">
      <a:srgbClr val="DCA0C8"/>
    </a:custClr>
    <a:custClr name="Rose Light">
      <a:srgbClr val="E4B4AC"/>
    </a:custClr>
    <a:custClr name="blank">
      <a:srgbClr val="FFFFFF"/>
    </a:custClr>
    <a:custClr name="blank">
      <a:srgbClr val="FFFFFF"/>
    </a:custClr>
  </a:custClrLst>
  <a:extLst>
    <a:ext uri="{05A4C25C-085E-4340-85A3-A5531E510DB2}">
      <thm15:themeFamily xmlns:thm15="http://schemas.microsoft.com/office/thememl/2012/main" name="Presentation1" id="{387C3827-3C38-46B7-B7EF-08EF35410397}" vid="{3B3D2B3F-8A4F-4ADB-94D9-D2E79CCA1AC3}"/>
    </a:ext>
  </a:extLst>
</a:theme>
</file>

<file path=ppt/theme/theme3.xml><?xml version="1.0" encoding="utf-8"?>
<a:theme xmlns:a="http://schemas.openxmlformats.org/drawingml/2006/main" name="Office Theme">
  <a:themeElements>
    <a:clrScheme name="Hitachi Colors">
      <a:dk1>
        <a:sysClr val="windowText" lastClr="000000"/>
      </a:dk1>
      <a:lt1>
        <a:sysClr val="window" lastClr="FFFFFF"/>
      </a:lt1>
      <a:dk2>
        <a:srgbClr val="FF0026"/>
      </a:dk2>
      <a:lt2>
        <a:srgbClr val="B1000E"/>
      </a:lt2>
      <a:accent1>
        <a:srgbClr val="7E000A"/>
      </a:accent1>
      <a:accent2>
        <a:srgbClr val="2D2D2D"/>
      </a:accent2>
      <a:accent3>
        <a:srgbClr val="4D4D4D"/>
      </a:accent3>
      <a:accent4>
        <a:srgbClr val="737373"/>
      </a:accent4>
      <a:accent5>
        <a:srgbClr val="B3B3B3"/>
      </a:accent5>
      <a:accent6>
        <a:srgbClr val="D9D9D9"/>
      </a:accent6>
      <a:hlink>
        <a:srgbClr val="FF0026"/>
      </a:hlink>
      <a:folHlink>
        <a:srgbClr val="B1000E"/>
      </a:folHlink>
    </a:clrScheme>
    <a:fontScheme name="Hitach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t"/>
      <a:lstStyle>
        <a:defPPr algn="l">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400" dirty="0" err="1" smtClean="0"/>
        </a:defPPr>
      </a:lstStyle>
    </a:txDef>
  </a:objectDefaults>
  <a:extraClrSchemeLst/>
  <a:custClrLst>
    <a:custClr name="Yellow Dark">
      <a:srgbClr val="E5B82E"/>
    </a:custClr>
    <a:custClr name="Brown Dark">
      <a:srgbClr val="6F5A2B"/>
    </a:custClr>
    <a:custClr name="Olive Dark">
      <a:srgbClr val="565F21"/>
    </a:custClr>
    <a:custClr name="Green Dark">
      <a:srgbClr val="265646"/>
    </a:custClr>
    <a:custClr name="Blue Dark">
      <a:srgbClr val="2E4173"/>
    </a:custClr>
    <a:custClr name="Purple Dark">
      <a:srgbClr val="504B69"/>
    </a:custClr>
    <a:custClr name="Opera Dark">
      <a:srgbClr val="803268"/>
    </a:custClr>
    <a:custClr name="Rose Dark">
      <a:srgbClr val="772335"/>
    </a:custClr>
    <a:custClr name="blank">
      <a:srgbClr val="FFFFFF"/>
    </a:custClr>
    <a:custClr name="blank">
      <a:srgbClr val="FFFFFF"/>
    </a:custClr>
    <a:custClr name="Yellow Medium">
      <a:srgbClr val="F2D43D"/>
    </a:custClr>
    <a:custClr name="Brown Medium">
      <a:srgbClr val="B49246"/>
    </a:custClr>
    <a:custClr name="Olive Medium">
      <a:srgbClr val="99AC3C"/>
    </a:custClr>
    <a:custClr name="Green Medium">
      <a:srgbClr val="5DAA87"/>
    </a:custClr>
    <a:custClr name="Blue Medium">
      <a:srgbClr val="5373C2"/>
    </a:custClr>
    <a:custClr name="Purple Medium">
      <a:srgbClr val="8682B4"/>
    </a:custClr>
    <a:custClr name="Opera Medium">
      <a:srgbClr val="B24691"/>
    </a:custClr>
    <a:custClr name="Rose Medium">
      <a:srgbClr val="BA4E56"/>
    </a:custClr>
    <a:custClr name="blank">
      <a:srgbClr val="FFFFFF"/>
    </a:custClr>
    <a:custClr name="blank">
      <a:srgbClr val="FFFFFF"/>
    </a:custClr>
    <a:custClr name="Yellow Light">
      <a:srgbClr val="FFEC8C"/>
    </a:custClr>
    <a:custClr name="Brown Light">
      <a:srgbClr val="D5C193"/>
    </a:custClr>
    <a:custClr name="Olive Light">
      <a:srgbClr val="D0DA96"/>
    </a:custClr>
    <a:custClr name="Green Light">
      <a:srgbClr val="A4CEBB"/>
    </a:custClr>
    <a:custClr name="Blue Light">
      <a:srgbClr val="96ACE3"/>
    </a:custClr>
    <a:custClr name="Purple Light">
      <a:srgbClr val="B8B4C8"/>
    </a:custClr>
    <a:custClr name="Opera Light">
      <a:srgbClr val="DCA0C8"/>
    </a:custClr>
    <a:custClr name="Rose Light">
      <a:srgbClr val="E4B4AC"/>
    </a:custClr>
    <a:custClr name="blank">
      <a:srgbClr val="FFFFFF"/>
    </a:custClr>
    <a:custClr name="blank">
      <a:srgbClr val="FFFFFF"/>
    </a:custClr>
  </a:custClrLst>
  <a:extLst>
    <a:ext uri="{05A4C25C-085E-4340-85A3-A5531E510DB2}">
      <thm15:themeFamily xmlns:thm15="http://schemas.microsoft.com/office/thememl/2012/main" name="Presentation1" id="{387C3827-3C38-46B7-B7EF-08EF35410397}" vid="{3B3D2B3F-8A4F-4ADB-94D9-D2E79CCA1AC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font script="Armn" typeface="Arial"/>
        <a:font script="Bugi" typeface="Arial"/>
        <a:font script="Bopo" typeface="Arial"/>
        <a:font script="Java" typeface="Arial"/>
        <a:font script="Lisu" typeface="Arial"/>
        <a:font script="Mymr" typeface="Arial"/>
        <a:font script="Nkoo" typeface="Arial"/>
        <a:font script="Olck" typeface="Arial"/>
        <a:font script="Osma" typeface="Arial"/>
        <a:font script="Phag" typeface="Arial"/>
        <a:font script="Syrn" typeface="Arial"/>
        <a:font script="Syrj" typeface="Arial"/>
        <a:font script="Syre" typeface="Arial"/>
        <a:font script="Sora" typeface="Arial"/>
        <a:font script="Tale" typeface="Arial"/>
        <a:font script="Talu" typeface="Arial"/>
        <a:font script="Tfng" typeface="Arial"/>
      </a:majorFont>
      <a:min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font script="Armn" typeface="Arial"/>
        <a:font script="Bugi" typeface="Arial"/>
        <a:font script="Bopo" typeface="Arial"/>
        <a:font script="Java" typeface="Arial"/>
        <a:font script="Lisu" typeface="Arial"/>
        <a:font script="Mymr" typeface="Arial"/>
        <a:font script="Nkoo" typeface="Arial"/>
        <a:font script="Olck" typeface="Arial"/>
        <a:font script="Osma" typeface="Arial"/>
        <a:font script="Phag" typeface="Arial"/>
        <a:font script="Syrn" typeface="Arial"/>
        <a:font script="Syrj" typeface="Arial"/>
        <a:font script="Syre" typeface="Arial"/>
        <a:font script="Sora" typeface="Arial"/>
        <a:font script="Tale" typeface="Arial"/>
        <a:font script="Talu" typeface="Arial"/>
        <a:font script="Tfng"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753F5342794241BF8D6F408B63A2E3" ma:contentTypeVersion="11" ma:contentTypeDescription="Create a new document." ma:contentTypeScope="" ma:versionID="a6389489b449282adf19126d3b3ef100">
  <xsd:schema xmlns:xsd="http://www.w3.org/2001/XMLSchema" xmlns:xs="http://www.w3.org/2001/XMLSchema" xmlns:p="http://schemas.microsoft.com/office/2006/metadata/properties" xmlns:ns2="6ee462cb-9d51-4e8c-9321-b34fdafe1a7a" xmlns:ns3="722dd5b2-38e8-41e9-9147-a5d22c7c84ed" targetNamespace="http://schemas.microsoft.com/office/2006/metadata/properties" ma:root="true" ma:fieldsID="84f997a9cc4a3bf7f6f4402e8ced0048" ns2:_="" ns3:_="">
    <xsd:import namespace="6ee462cb-9d51-4e8c-9321-b34fdafe1a7a"/>
    <xsd:import namespace="722dd5b2-38e8-41e9-9147-a5d22c7c84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e462cb-9d51-4e8c-9321-b34fdafe1a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2dd5b2-38e8-41e9-9147-a5d22c7c84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TemplafySlideTemplateConfiguration><![CDATA[{"slideVersion":0,"isValidatorEnabled":false,"isLocked":false,"elementsMetadata":[],"slideId":"637287745125731911","enableDocumentContentUpdater":true,"version":"1.11"}]]></TemplafySlideTemplateConfiguration>
</file>

<file path=customXml/item11.xml><?xml version="1.0" encoding="utf-8"?>
<TemplafySlideFormConfiguration><![CDATA[{"formFields":[],"formDataEntries":[]}]]></TemplafySlideFormConfiguration>
</file>

<file path=customXml/item12.xml><?xml version="1.0" encoding="utf-8"?>
<TemplafySlideFormConfiguration><![CDATA[{"formFields":[],"formDataEntries":[]}]]></TemplafySlideFormConfiguration>
</file>

<file path=customXml/item13.xml><?xml version="1.0" encoding="utf-8"?>
<TemplafySlideTemplateConfiguration><![CDATA[{"slideVersion":0,"isValidatorEnabled":false,"isLocked":false,"elementsMetadata":[],"slideId":"637287745125106876","enableDocumentContentUpdater":true,"version":"1.11"}]]></TemplafySlideTemplateConfiguration>
</file>

<file path=customXml/item14.xml><?xml version="1.0" encoding="utf-8"?>
<?mso-contentType ?>
<FormTemplates xmlns="http://schemas.microsoft.com/sharepoint/v3/contenttype/forms">
  <Display>DocumentLibraryForm</Display>
  <Edit>DocumentLibraryForm</Edit>
  <New>DocumentLibraryForm</New>
</FormTemplates>
</file>

<file path=customXml/item15.xml><?xml version="1.0" encoding="utf-8"?>
<p:properties xmlns:p="http://schemas.microsoft.com/office/2006/metadata/properties" xmlns:xsi="http://www.w3.org/2001/XMLSchema-instance" xmlns:pc="http://schemas.microsoft.com/office/infopath/2007/PartnerControls">
  <documentManagement/>
</p:properties>
</file>

<file path=customXml/item16.xml><?xml version="1.0" encoding="utf-8"?>
<TemplafySlideFormConfiguration><![CDATA[{"formFields":[],"formDataEntries":[]}]]></TemplafySlideFormConfiguration>
</file>

<file path=customXml/item17.xml><?xml version="1.0" encoding="utf-8"?>
<TemplafySlideTemplateConfiguration><![CDATA[{"slideVersion":0,"isValidatorEnabled":false,"isLocked":false,"elementsMetadata":[],"slideId":"637288889803411185","enableDocumentContentUpdater":true,"version":"1.11"}]]></TemplafySlideTemplateConfiguration>
</file>

<file path=customXml/item18.xml><?xml version="1.0" encoding="utf-8"?>
<TemplafyTemplateConfiguration><![CDATA[{"elementsMetadata":[],"transformationConfigurations":[{"propertyName":"title","propertyValue":"{{Form.DocumentTitle}}","disableUpdates":false,"type":"documentProperty"},{"propertyName":"SecurityLevel","propertyValue":"{{Form.PSecurityLevel.SecurityLevels}}","disableUpdates":false,"type":"customDocumentProperty"},{"propertyName":"subject","propertyValue":"{{Form.SupplementaryTitle}}","disableUpdates":false,"type":"documentProperty"},{"propertyName":"CreatorName","propertyValue":"{{UserProfile.Name}}","disableUpdates":false,"type":"customDocumentProperty"},{"propertyName":"DocumentKind","propertyValue":"Presentation","disableUpdates":false,"type":"customDocumentProperty"},{"propertyName":"DocumentId","propertyValue":"{{Form.DocumentID}}","disableUpdates":false,"type":"customDocumentProperty"},{"propertyName":"SupplementaryTitle","propertyValue":"{{Form.SupplementaryTitle}}","disableUpdates":false,"type":"customDocumentProperty"},{"propertyName":"DocumentTitle","propertyValue":"{{Form.DocumentTitle}}","disableUpdates":false,"type":"customDocumentProperty"},{"propertyName":"CopyrightYear","propertyValue":"{{Form.CopyrightInformation}}","disableUpdates":false,"type":"customDocumentProperty"},{"propertyName":"DocumentRevisionId","propertyValue":"{{Form.Prevision}}","disableUpdates":false,"type":"customDocumentProperty"},{"propertyName":"Date","propertyValue":"{{Form.Date}}","disableUpdates":false,"type":"customDocumentProperty"},{"propertyName":"Eventanddate","propertyValue":"{{Form.Eventanddate}}","disableUpdates":false,"type":"customDocumentProperty"},{"propertyName":"PreparedByPerson","propertyValue":"{{Form.PPreparedBy}}","disableUpdates":false,"type":"customDocumentProperty"}],"templateName":"PowerPoint template","templateDescription":"","enableDocumentContentUpdater":true,"version":"1.11"}]]></TemplafyTemplateConfiguration>
</file>

<file path=customXml/item19.xml><?xml version="1.0" encoding="utf-8"?>
<TemplafySlideFormConfiguration><![CDATA[{"formFields":[],"formDataEntries":[]}]]></TemplafySlideFormConfiguration>
</file>

<file path=customXml/item2.xml><?xml version="1.0" encoding="utf-8"?>
<TemplafySlideTemplateConfiguration><![CDATA[{"slideVersion":0,"isValidatorEnabled":false,"isLocked":false,"elementsMetadata":[],"slideId":"637288889802317410","enableDocumentContentUpdater":true,"version":"1.11"}]]></TemplafySlideTemplateConfiguration>
</file>

<file path=customXml/item20.xml><?xml version="1.0" encoding="utf-8"?>
<Update>
  <Cmd case="SkabelonDesign.DocumentData:DefineData" variableName="ReferenceNo">
    <Doc.Prop.ReferenceNo>
      <Doc.Prop.ReferenceNo/>
    </Doc.Prop.ReferenceNo>
    <s/>
  </Cmd>
  <Cmd case="SkabelonDesign.DocumentData:DefineData" variableName="BasedOn">
    <Doc.Prop.BasedOn>
      <Doc.Prop.BasedOn/>
    </Doc.Prop.BasedOn>
    <s/>
  </Cmd>
  <Cmd case="SkabelonDesign.DocumentData:DefineData" variableName="BasedOnDocumentId">
    <Doc.Prop.BasedOnDocumentId>
      <Doc.Prop.BasedOnDocumentId/>
    </Doc.Prop.BasedOnDocumentId>
    <s/>
  </Cmd>
  <Cmd case="SkabelonDesign.DocumentData:DefineData" variableName="BasedOnLanguageCode">
    <Doc.Prop.BasedOnLanguageCode>
      <Doc.Prop.BasedOnLanguageCode/>
    </Doc.Prop.BasedOnLanguageCode>
    <s/>
  </Cmd>
  <Cmd case="SkabelonDesign.DocumentData:DefineData" variableName="BasedOnDocumentRevisionId">
    <Doc.Prop.BasedOnDocumentRevisionId>
      <Doc.Prop.BasedOnDocumentRevisionId/>
    </Doc.Prop.BasedOnDocumentRevisionId>
    <s/>
  </Cmd>
  <Cmd case="SkabelonDesign.DocumentData:DefineData" variableName="BasedOnDocumentPartId">
    <Doc.Prop.BasedOnDocumentPartId>
      <Doc.Prop.BasedOnDocumentPartId/>
    </Doc.Prop.BasedOnDocumentPartId>
    <s/>
  </Cmd>
  <Cmd case="SkabelonDesign.DocumentData:DefineData" variableName="CustomerName">
    <Doc.Prop.CustomerName>
      <Doc.Prop.CustomerName/>
    </Doc.Prop.CustomerName>
    <s/>
  </Cmd>
  <Cmd case="SkabelonDesign.DocumentData:DefineData" variableName="ProjectName">
    <Doc.Prop.ProjectName>
      <Doc.Prop.ProjectName/>
    </Doc.Prop.ProjectName>
    <s/>
  </Cmd>
  <Cmd case="SkabelonDesign.DocumentData:DefineData" variableName="ProjectId">
    <Doc.Prop.ProjectId>
      <Doc.Prop.ProjectId/>
    </Doc.Prop.ProjectId>
    <s/>
  </Cmd>
  <Cmd case="SkabelonDesign.DocumentData:DefineData" variableName="DocumentIdExternal">
    <Doc.Prop.DocumentIdExternal>
      <Doc.Prop.DocumentIdExternal/>
    </Doc.Prop.DocumentIdExternal>
    <s/>
  </Cmd>
  <Cmd case="SkabelonDesign.DocumentData:DefineData" variableName="DocumentClassIdIEC61355">
    <Doc.Prop.DocumentClassIdIEC61355>
      <Doc.Prop.DocumentClassIdIEC61355/>
    </Doc.Prop.DocumentClassIdIEC61355>
    <s/>
  </Cmd>
  <Cmd case="SkabelonDesign.DocumentData:DefineData" variableName="OccurrenceIdIEC61346">
    <Doc.Prop.OccurrenceIdIEC61346>
      <Doc.Prop.OccurrenceIdIEC61346/>
    </Doc.Prop.OccurrenceIdIEC61346>
    <s/>
  </Cmd>
  <Cmd case="SkabelonDesign.DocumentData:DefineData" variableName="DocumentId">
    <Doc.Prop.DocumentId>
      <Doc.Prop.DocumentId/>
    </Doc.Prop.DocumentId>
    <s/>
  </Cmd>
  <Cmd case="SkabelonDesign.DocumentData:UpdateCustomXml" variableName="DocumentId" xpath="(//*[local-name() = 'documentManagement']/*[local-name() = 'ABB_Coll_DocumentId'])"/>
  <Cmd case="SkabelonDesign.DocumentData:DefineData" variableName="Date">
    <Doc.Prop.Date>
      <Doc.Prop.Date/>
    </Doc.Prop.Date>
    <s/>
  </Cmd>
  <Cmd case="SkabelonDesign.DocumentData:DefineData" variableName="Addressinput">
    <Doc.Prop.Addressinput>
      <Doc.Prop.Addressinput/>
    </Doc.Prop.Addressinput>
    <s/>
  </Cmd>
  <Cmd case="SkabelonDesign.DocumentData:DefineData" variableName="Business">
    <Doc.Prop.Business>
      <Doc.Prop.Business/>
    </Doc.Prop.Business>
    <s/>
  </Cmd>
  <Cmd case="SkabelonDesign.DocumentData:DefineData" variableName="CreatorName">
    <Doc.Prop.CreatorName>
      <Doc.Prop.CreatorName/>
    </Doc.Prop.CreatorName>
    <s/>
  </Cmd>
  <Cmd case="SkabelonDesign.DocumentData:DefineData" variableName="From">
    <Doc.Prop.From>
      <Doc.Prop.From/>
    </Doc.Prop.From>
    <s/>
  </Cmd>
  <Cmd case="SkabelonDesign.DocumentData:DefineData" variableName="PhoneDirect">
    <Doc.Prop.PhoneDirect>
      <Doc.Prop.PhoneDirect/>
    </Doc.Prop.PhoneDirect>
    <s/>
  </Cmd>
  <Cmd case="SkabelonDesign.DocumentData:DefineData" variableName="FAXDirect">
    <Doc.Prop.FAXDirect>
      <Doc.Prop.FAXDirect/>
    </Doc.Prop.FAXDirect>
    <s/>
  </Cmd>
  <Cmd case="SkabelonDesign.DocumentData:DefineData" variableName="E-mail">
    <Doc.Prop.E-mail>
      <Doc.Prop.E-mail/>
    </Doc.Prop.E-mail>
    <s/>
  </Cmd>
  <Cmd case="SkabelonDesign.DocumentData:DefineData" variableName="Cc">
    <Doc.Prop.Cc>
      <Doc.Prop.Cc/>
    </Doc.Prop.Cc>
    <s/>
  </Cmd>
  <Cmd case="SkabelonDesign.DocumentData:DefineData" variableName="JobTitle">
    <Doc.Prop.JobTitle>
      <Doc.Prop.JobTitle/>
    </Doc.Prop.JobTitle>
    <s/>
  </Cmd>
  <Cmd case="SkabelonDesign.DocumentData:DefineData" variableName="LanguageCode">
    <Doc.Prop.LanguageCode>
      <Doc.Prop.LanguageCode/>
    </Doc.Prop.LanguageCode>
    <s/>
  </Cmd>
  <cmd case="SkabelonDesign.DocumentData:UpdateCustomXml" variableName="LanguageCode" xpath="(//*[local-name() = 'documentManagement']/*[local-name() = 'o8cb8facb2054f9d919ea0674048ef40']/*[local-name() = 'Terms']/*[local-name() = 'TermInfo']/*[local-name() = 'TermName'])"/>
  <Cmd case="SkabelonDesign.DocumentData:DefineData" variableName="LanguageCodeGUID">
    <Doc.Prop.LanguageCodeGUID>
      <Doc.Prop.LanguageCodeGUID/>
    </Doc.Prop.LanguageCodeGUID>
    <s/>
  </Cmd>
  <cmd case="SkabelonDesign.DocumentData:UpdateCustomXml" variableName="LanguageCodeGUID" xpath="(//*[local-name() = 'documentManagement']/*[local-name() = 'o8cb8facb2054f9d919ea0674048ef40']/*[local-name() = 'Terms']/*[local-name() = 'TermInfo']/*[local-name() = 'TermId'])"/>
  <Cmd case="SkabelonDesign.DocumentData:DefineData" variableName="DocumentRevisionId">
    <Doc.Prop.DocumentRevisionId>
      <Doc.Prop.DocumentRevisionId/>
    </Doc.Prop.DocumentRevisionId>
    <s/>
  </Cmd>
  <Cmd case="SkabelonDesign.DocumentData:UpdateCustomXml" variableName="DocumentRevisionId" xpath="(//*[local-name() = 'documentManagement']/*[local-name() = 'DocumentRevisionId'])"/>
  <Cmd case="SkabelonDesign.DocumentData:DefineData" variableName="SecurityLevel">
    <Doc.Prop.SecurityLevel>
      <Doc.Prop.SecurityLevel/>
    </Doc.Prop.SecurityLevel>
    <s/>
  </Cmd>
  <Cmd case="SkabelonDesign.DocumentData:UpdateCustomXml" variableName="SecurityLevel" xpath="(//*[local-name() = 'documentManagement']/*[local-name() = 'ABB_Coll_SecurityLevel'])"/>
  <Cmd case="SkabelonDesign.DocumentData:DefineData" variableName="DocumentKind">
    <Doc.Prop.DocumentKind>
      <Doc.Prop.DocumentKind/>
    </Doc.Prop.DocumentKind>
    <s/>
  </Cmd>
  <cmd case="SkabelonDesign.DocumentData:UpdateCustomXml" variableName="DocumentKind" xpath="(//*[local-name() = 'documentManagement']/*[local-name() = 'na4369807a744182aff6832bcef961df']/*[local-name() = 'Terms']/*[local-name() = 'TermInfo']/*[local-name() = 'TermName'])"/>
  <Cmd case="SkabelonDesign.DocumentData:DefineData" variableName="DocumentKindGUID">
    <Doc.Prop.DocumentKindGUID>
      <Doc.Prop.DocumentKindGUID/>
    </Doc.Prop.DocumentKindGUID>
    <s/>
  </Cmd>
  <cmd case="SkabelonDesign.DocumentData:UpdateCustomXml" variableName="DocumentKindGUID" xpath="(//*[local-name() = 'documentManagement']/*[local-name() = 'na4369807a744182aff6832bcef961df']/*[local-name() = 'Terms']/*[local-name() = 'TermInfo']/*[local-name() = 'TermId'])"/>
  <Cmd case="SkabelonDesign.DocumentData:DefineData" variableName="CompanyName">
    <Doc.Prop.CompanyName>
      <Doc.Prop.CompanyName/>
    </Doc.Prop.CompanyName>
    <s/>
  </Cmd>
  <Cmd case="SkabelonDesign.DocumentData:DefineData" variableName="POBox">
    <Doc.Prop.POBox>
      <Doc.Prop.POBox/>
    </Doc.Prop.POBox>
    <s/>
  </Cmd>
  <Cmd case="SkabelonDesign.DocumentData:DefineData" variableName="City">
    <Doc.Prop.City>
      <Doc.Prop.City/>
    </Doc.Prop.City>
    <s/>
  </Cmd>
  <Cmd case="SkabelonDesign.DocumentData:DefineData" variableName="PostalAddress">
    <Doc.Prop.PostalAddress>
      <Doc.Prop.PostalAddress/>
    </Doc.Prop.PostalAddress>
    <s/>
  </Cmd>
  <Cmd case="SkabelonDesign.DocumentData:DefineData" variableName="PreparedByPerson">
    <Doc.Prop.PreparedByPerson>
      <Doc.Prop.PreparedByPerson/>
    </Doc.Prop.PreparedByPerson>
    <s/>
  </Cmd>
  <Cmd case="SkabelonDesign.DocumentData:UpdateCustomXml" variableName="PreparedByPerson" xpath="(//*[local-name() = 'documentManagement']/*[local-name() = 'ABB_Coll_PreparedByPerson'])"/>
  <Cmd case="SkabelonDesign.DocumentData:DefineData" variableName="PreparedDate">
    <Doc.Prop.PreparedDate>
      <Doc.Prop.PreparedDate/>
    </Doc.Prop.PreparedDate>
    <s/>
  </Cmd>
  <Cmd case="SkabelonDesign.DocumentData:UpdateCustomXml" variableName="PreparedDate" xpath="(//*[local-name() = 'documentManagement']/*[local-name() = 'ABB_Coll_PreparedDate'])"/>
  <Cmd case="SkabelonDesign.DocumentData:DefineData" variableName="ApprovedByPerson">
    <Doc.Prop.ApprovedByPerson>
      <Doc.Prop.ApprovedByPerson/>
    </Doc.Prop.ApprovedByPerson>
    <s/>
  </Cmd>
  <Cmd case="SkabelonDesign.DocumentData:DefineData" variableName="ApprovalDate">
    <Doc.Prop.ApprovalDate>
      <Doc.Prop.ApprovalDate/>
    </Doc.Prop.ApprovalDate>
    <s/>
  </Cmd>
  <Cmd case="SkabelonDesign.DocumentData:UpdateCustomXml" variableName="ApprovalDate" xpath="(//*[local-name() = 'documentManagement']/*[local-name() = 'ABB_Coll_ApprovalDate'])"/>
  <Cmd case="SkabelonDesign.DocumentData:DefineData" variableName="LifecycleStatus">
    <Doc.Prop.LifecycleStatus>
      <Doc.Prop.LifecycleStatus/>
    </Doc.Prop.LifecycleStatus>
    <s/>
  </Cmd>
  <Cmd case="SkabelonDesign.DocumentData:UpdateCustomXml" variableName="LifecycleStatus" xpath="(//*[local-name() = 'documentManagement']/*[local-name() = 'ABB_Coll_LifecycleStatus'])"/>
  <Cmd case="SkabelonDesign.DocumentData:DefineData" variableName="CopyrightYear">
    <Doc.Prop.CopyrightYear>
      <Doc.Prop.CopyrightYear/>
    </Doc.Prop.CopyrightYear>
    <s/>
  </Cmd>
  <Cmd case="SkabelonDesign.DocumentData:DefineData" variableName="SecurityLevel">
    <Doc.Prop.SecurityLevel>
      <Doc.Prop.SecurityLevel/>
    </Doc.Prop.SecurityLevel>
    <s/>
  </Cmd>
  <Cmd case="SkabelonDesign.DocumentData:DefineData" variableName="Title">
    <Doc.Prop.Title>
      <Doc.Prop.Title/>
    </Doc.Prop.Title>
    <Doc.Prop.DocumentTitle>
      <Doc.Prop.DocumentTitle/>
    </Doc.Prop.DocumentTitle>
    <s/>
  </Cmd>
  <Cmd case="SkabelonDesign.DocumentData:DefineData" variableName="SupplementaryTitle">
    <Doc.Prop.SupplementaryTitle>
      <Doc.Prop.SupplementaryTitle/>
    </Doc.Prop.SupplementaryTitle>
    <s/>
  </Cmd>
  <Cmd case="SkabelonDesign.DocumentData:DefineData" variableName="CategoryTitle">
    <Doc.Prop.CategoryTitle>
      <Doc.Prop.CategoryTitle/>
    </Doc.Prop.CategoryTitle>
    <s/>
  </Cmd>
  <Cmd case="SkabelonDesign.DocumentData:DefineData" variableName="Year">
    <Doc.Prop.Year>
      <Doc.Prop.Year/>
    </Doc.Prop.Year>
    <s/>
  </Cmd>
  <Cmd case="SkabelonDesign.DocumentData:DefineData" variableName="BusinessArea">
    <Doc.Prop.BusinessArea>
      <Doc.Prop.BusinessArea/>
    </Doc.Prop.BusinessArea>
    <s/>
  </Cmd>
  <Cmd case="SkabelonDesign.DocumentData:DefineData" variableName="OwningOrganization">
    <Doc.Prop.OwningOrganization>
      <Doc.Prop.OwningOrganization/>
    </Doc.Prop.OwningOrganization>
    <s/>
  </Cmd>
  <Cmd case="SkabelonDesign.DocumentData:UpdateCustomXml" variableName="OwningOrganization" xpath="(//*[local-name() = 'documentManagement']/*[local-name() = 'ABB_Coll_OwningOrganization'])"/>
  <Cmd case="SkabelonDesign.DocumentData:DefineData" variableName="Status">
    <Doc.Prop.Status>
      <Doc.Prop.Status/>
    </Doc.Prop.Status>
    <s/>
  </Cmd>
  <Cmd case="SkabelonDesign.DocumentData:DefineData" variableName="Term">
    <Doc.Prop.Term>
      <Doc.Prop.Term/>
    </Doc.Prop.Term>
    <s/>
  </Cmd>
  <cmd case="SkabelonDesign.DocumentData:UpdateCustomXml" variableName="Term" xpath="(//*[local-name() = 'documentManagement']/*[local-name() = 'f1a8b6118a1a4f3ebb578e89f20c0a61']/*[local-name() = 'Terms']/*[local-name() = 'TermInfo']/*[local-name() = 'TermName'])"/>
  <Cmd case="SkabelonDesign.DocumentData:DefineData" variableName="TermGUID">
    <Doc.Prop.TermGUID>
      <Doc.Prop.TermGUID/>
    </Doc.Prop.TermGUID>
    <s/>
  </Cmd>
  <cmd case="SkabelonDesign.DocumentData:UpdateCustomXml" variableName="TermGUID" xpath="(//*[local-name() = 'documentManagement']/*[local-name() = 'f1a8b6118a1a4f3ebb578e89f20c0a61']/*[local-name() = 'Terms']/*[local-name() = 'TermInfo']/*[local-name() = 'TermId'])"/>
  <Cmd case="SkabelonDesign.DocumentData:DefineData" variableName="Copyright">
    <Doc.Prop.CopyrightYear>
      <s><![CDATA[© Hitachi ABB Power Grids ]]></s>
      <Doc.Prop.CopyrightYear/>
      <s><![CDATA[. All rights reserved]]></s>
    </Doc.Prop.CopyrightYear>
    <Custom Name="Doc.XPath/*[local-name() = 'GrowBusinessDocument']/*[local-name() = 'DocumentTitle.Title']">
      <Custom Name="Doc.XPath/*[local-name() = 'GrowBusinessDocument']/*[local-name() = 'DocumentTitle.Title']"/>
    </Custom>
    <s/>
  </Cmd>
  <Cmd case="SkabelonDesign.DocumentData:DefineData" variableName="DocumentRevisionIdLabelAndValue">
    <Doc.Prop.DocumentRevisionId>
      <s><![CDATA[ - Rev:  ]]></s>
      <Doc.Prop.DocumentRevisionId/>
    </Doc.Prop.DocumentRevisionId>
    <s/>
  </Cmd>
  <Cmd case="SkabelonDesign.DocumentData:DefineData" variableName="PPMetadata">
    <Doc.Prop.DocumentID>
      <Doc.Prop.Date/>
      <s><![CDATA[ - Document ID:]]></s>
      <Doc.Prop.DocumentID/>
      <DocumentRevisionIdLabelAndValue/>
    </Doc.Prop.DocumentID>
    <Doc.Prop.Date>
      <Doc.Prop.Date/>
    </Doc.Prop.Date>
    <s/>
  </Cmd>
  <Cmd case="SkabelonDesign.DocumentData:DefineData" variableName="DocumentIdLabel">
    <Doc.Prop.DocumentID>
      <s><![CDATA[Document ID.:]]></s>
    </Doc.Prop.DocumentID>
    <s/>
  </Cmd>
  <Cmd case="SkabelonDesign.DocumentData:DefineData" variableName="DocumentRevisionIdLabel">
    <Doc.Prop.DocumentID>
      <s><![CDATA[Rev.:]]></s>
    </Doc.Prop.DocumentID>
    <s/>
  </Cmd>
  <Cmd case="BaseExtensions:If" if-1-type="documentprop" if-1-key="SecurityLevel" if-1-value="Internal">
    <True>
      <Cmd case="BaseExtensions:show-hide-pp" show="True" ShapeNames="Internal"/>
      <Cmd case="BaseExtensions:show-hide-pp" show="False" ShapeNames="Confidential"/>
      <Cmd case="BaseExtensions:show-hide-pp" show="False" ShapeNames="Strictly"/>
      <Cmd case="BaseExtensions:show-hide-pp" show="False" ShapeNames="Public"/>
    </True>
  </Cmd>
  <Cmd case="BaseExtensions:If" if-1-type="documentprop" if-1-key="SecurityLevel" if-1-value="Confidential">
    <True>
      <Cmd case="BaseExtensions:show-hide-pp" show="False" ShapeNames="Internal"/>
      <Cmd case="BaseExtensions:show-hide-pp" show="True" ShapeNames="Confidential"/>
      <Cmd case="BaseExtensions:show-hide-pp" show="False" ShapeNames="Strictly"/>
      <Cmd case="BaseExtensions:show-hide-pp" show="False" ShapeNames="Public"/>
    </True>
  </Cmd>
  <Cmd case="BaseExtensions:If" if-1-type="documentprop" if-1-key="SecurityLevel" if-1-value="Strictly Confidential">
    <True>
      <Cmd case="BaseExtensions:show-hide-pp" show="False" ShapeNames="Internal"/>
      <Cmd case="BaseExtensions:show-hide-pp" show="False" ShapeNames="Confidential"/>
      <Cmd case="BaseExtensions:show-hide-pp" show="True" ShapeNames="Strictly"/>
      <Cmd case="BaseExtensions:show-hide-pp" show="False" ShapeNames="Public"/>
    </True>
  </Cmd>
  <Cmd case="BaseExtensions:If" if-1-type="documentprop" if-1-key="SecurityLevel" if-1-value="Public">
    <True>
      <Cmd case="BaseExtensions:show-hide-pp" show="False" ShapeNames="Internal"/>
      <Cmd case="BaseExtensions:show-hide-pp" show="False" ShapeNames="Confidential"/>
      <Cmd case="BaseExtensions:show-hide-pp" show="False" ShapeNames="Strictly"/>
      <Cmd case="BaseExtensions:show-hide-pp" show="True" ShapeNames="Public"/>
    </True>
  </Cmd>
  <Cmd case="BaseExtensions:If" if-1-type="docpropmap" if-1-key="TemplafyTenantId" if-1-value="+powergrids;powergridsuat">
    <True>
      <Cmd case="BaseExtensions:find-shape-bring-to-front" layout-1-name="01_Cover Slide1" shape-1-name-1="Strictly" shape-1-name-2="Internal" shape-1-name-3="Public" shape-1-name-4="Confidential" layout-2-name="03_Cover Slide 2" shape-2-name-1="Strictly" shape-2-name-2="Internal" shape-2-name-3="Public" shape-2-name-4="Confidential"/>
    </True>
  </Cmd>
</Update>
</file>

<file path=customXml/item21.xml><?xml version="1.0" encoding="utf-8"?>
<TemplafySlideFormConfiguration><![CDATA[{"formFields":[],"formDataEntries":[]}]]></TemplafySlideFormConfiguration>
</file>

<file path=customXml/item22.xml><?xml version="1.0" encoding="utf-8"?>
<TemplafyFormConfiguration><![CDATA[{"formFields":[{"required":true,"placeholder":"","lines":0,"type":"textBox","name":"DocumentTitle","label":"Title","helpTexts":{"prefix":"","postfix":""},"spacing":{},"fullyQualifiedName":"DocumentTitle"},{"required":false,"placeholder":"","lines":0,"type":"textBox","name":"SupplementaryTitle","label":"Supplementary Title","helpTexts":{"prefix":"","postfix":""},"spacing":{},"fullyQualifiedName":"SupplementaryTitle"},{"required":false,"placeholder":"","lines":0,"defaultValue":"{{UserProfile.Name}}","type":"textBox","name":"PPreparedBy","label":"Prepared by","helpTexts":{"prefix":"","postfix":""},"spacing":{},"fullyQualifiedName":"PPreparedBy"},{"required":false,"type":"datePicker","name":"Date","label":"Date","helpTexts":{"prefix":"","postfix":""},"spacing":{},"fullyQualifiedName":"Date"},{"dataSource":"SecurityLevels","displayColumn":"securityLevels","hideIfNoUserInteractionRequired":false,"distinct":true,"required":true,"autoSelectFirstOption":true,"type":"dropDown","name":"PSecurityLevel","label":"Security Level","helpTexts":{"prefix":"","postfix":""},"spacing":{},"fullyQualifiedName":"PSecurityLevel"},{"required":false,"placeholder":"","lines":0,"type":"textBox","name":"DocumentID","label":"Document Id","helpTexts":{"prefix":"","postfix":""},"spacing":{},"fullyQualifiedName":"DocumentID"},{"dataSource":"P - DocumentID","displayColumn":"documentID","hideIfNoUserInteractionRequired":true,"distinct":true,"required":false,"autoSelectFirstOption":true,"type":"dropDown","name":"DocumentIDInsertion","label":"Document Id Insertion","helpTexts":{"prefix":"","postfix":""},"spacing":{},"fullyQualifiedName":"DocumentIDInsertion"},{"required":false,"placeholder":"","lines":0,"defaultValue":"A","type":"textBox","name":"Prevision","label":"Document Revision Id.","helpTexts":{"prefix":"","postfix":""},"spacing":{},"fullyQualifiedName":"Prevision"},{"dataSource":"P - Revision","displayColumn":"pp_revision","hideIfNoUserInteractionRequired":true,"distinct":true,"required":false,"autoSelectFirstOption":true,"type":"dropDown","name":"RevisionInsertion","label":"RevisionInsertion","helpTexts":{"prefix":"","postfix":""},"spacing":{},"fullyQualifiedName":"RevisionInsertion"},{"required":true,"placeholder":"","lines":0,"defaultValue":"%Date:yyyy%","type":"textBox","name":"CopyrightInformation","label":"Copyright Year","helpTexts":{"prefix":"","postfix":"Year of first publication - Date format %Date:yyyy%  will be replaced by current year"},"spacing":{},"fullyQualifiedName":"CopyrightInformation"}],"formDataEntries":[{"name":"DocumentTitle","value":"sDkCYU20S4DMEYHrQny7Yw=="},{"name":"PPreparedBy","value":"tLQHFkfVO+vToflObaGsxA=="},{"name":"Date","value":"8+CSxCfW11X+e6czb7Irng=="},{"name":"PSecurityLevel","value":"WSUdsIsC9MOFAyEadaIahA=="},{"name":"DocumentIDInsertion","value":"WSUdsIsC9MOFAyEadaIahA=="},{"name":"Prevision","value":"+mRM068GdQp/nQUX2BKr8A=="},{"name":"RevisionInsertion","value":"WSUdsIsC9MOFAyEadaIahA=="},{"name":"CopyrightInformation","value":"NDHZwVXLslGmH/hpTNir3w=="}]}]]></TemplafyFormConfiguration>
</file>

<file path=customXml/item3.xml><?xml version="1.0" encoding="utf-8"?>
<TemplafySlideTemplateConfiguration><![CDATA[{"slideVersion":0,"isValidatorEnabled":false,"isLocked":false,"elementsMetadata":[],"slideId":"637287745125731910","enableDocumentContentUpdater":true,"version":"1.11"}]]></TemplafySlideTemplateConfiguration>
</file>

<file path=customXml/item4.xml><?xml version="1.0" encoding="utf-8"?>
<TemplafySlideFormConfiguration><![CDATA[{"formFields":[],"formDataEntries":[]}]]></TemplafySlideFormConfiguration>
</file>

<file path=customXml/item5.xml><?xml version="1.0" encoding="utf-8"?>
<Update>
  <Cmd case="SkabelonDesign.DocumentData:DefineData" variableName="ReferenceNo">
    <Doc.Prop.ReferenceNo>
      <Doc.Prop.ReferenceNo/>
    </Doc.Prop.ReferenceNo>
    <s/>
  </Cmd>
  <Cmd case="SkabelonDesign.DocumentData:DefineData" variableName="BasedOn">
    <Doc.Prop.BasedOn>
      <Doc.Prop.BasedOn/>
    </Doc.Prop.BasedOn>
    <s/>
  </Cmd>
  <Cmd case="SkabelonDesign.DocumentData:DefineData" variableName="BasedOnDocumentId">
    <Doc.Prop.BasedOnDocumentId>
      <Doc.Prop.BasedOnDocumentId/>
    </Doc.Prop.BasedOnDocumentId>
    <s/>
  </Cmd>
  <Cmd case="SkabelonDesign.DocumentData:DefineData" variableName="BasedOnLanguageCode">
    <Doc.Prop.BasedOnLanguageCode>
      <Doc.Prop.BasedOnLanguageCode/>
    </Doc.Prop.BasedOnLanguageCode>
    <s/>
  </Cmd>
  <Cmd case="SkabelonDesign.DocumentData:DefineData" variableName="BasedOnDocumentRevisionId">
    <Doc.Prop.BasedOnDocumentRevisionId>
      <Doc.Prop.BasedOnDocumentRevisionId/>
    </Doc.Prop.BasedOnDocumentRevisionId>
    <s/>
  </Cmd>
  <Cmd case="SkabelonDesign.DocumentData:DefineData" variableName="BasedOnDocumentPartId">
    <Doc.Prop.BasedOnDocumentPartId>
      <Doc.Prop.BasedOnDocumentPartId/>
    </Doc.Prop.BasedOnDocumentPartId>
    <s/>
  </Cmd>
  <Cmd case="SkabelonDesign.DocumentData:DefineData" variableName="CustomerName">
    <Doc.Prop.CustomerName>
      <Doc.Prop.CustomerName/>
    </Doc.Prop.CustomerName>
    <s/>
  </Cmd>
  <Cmd case="SkabelonDesign.DocumentData:DefineData" variableName="ProjectName">
    <Doc.Prop.ProjectName>
      <Doc.Prop.ProjectName/>
    </Doc.Prop.ProjectName>
    <s/>
  </Cmd>
  <Cmd case="SkabelonDesign.DocumentData:DefineData" variableName="ProjectId">
    <Doc.Prop.ProjectId>
      <Doc.Prop.ProjectId/>
    </Doc.Prop.ProjectId>
    <s/>
  </Cmd>
  <Cmd case="SkabelonDesign.DocumentData:DefineData" variableName="DocumentIdExternal">
    <Doc.Prop.DocumentIdExternal>
      <Doc.Prop.DocumentIdExternal/>
    </Doc.Prop.DocumentIdExternal>
    <s/>
  </Cmd>
  <Cmd case="SkabelonDesign.DocumentData:DefineData" variableName="DocumentClassIdIEC61355">
    <Doc.Prop.DocumentClassIdIEC61355>
      <Doc.Prop.DocumentClassIdIEC61355/>
    </Doc.Prop.DocumentClassIdIEC61355>
    <s/>
  </Cmd>
  <Cmd case="SkabelonDesign.DocumentData:DefineData" variableName="OccurrenceIdIEC61346">
    <Doc.Prop.OccurrenceIdIEC61346>
      <Doc.Prop.OccurrenceIdIEC61346/>
    </Doc.Prop.OccurrenceIdIEC61346>
    <s/>
  </Cmd>
  <Cmd case="SkabelonDesign.DocumentData:DefineData" variableName="DocumentId">
    <Doc.Prop.DocumentId>
      <Doc.Prop.DocumentId/>
    </Doc.Prop.DocumentId>
    <s/>
  </Cmd>
  <Cmd case="SkabelonDesign.DocumentData:UpdateCustomXml" variableName="DocumentId" xpath="(//*[local-name() = 'documentManagement']/*[local-name() = 'ABB_Coll_DocumentId'])"/>
  <Cmd case="SkabelonDesign.DocumentData:DefineData" variableName="Date">
    <Doc.Prop.Date>
      <Doc.Prop.Date/>
    </Doc.Prop.Date>
    <s/>
  </Cmd>
  <Cmd case="SkabelonDesign.DocumentData:DefineData" variableName="Addressinput">
    <Doc.Prop.Addressinput>
      <Doc.Prop.Addressinput/>
    </Doc.Prop.Addressinput>
    <s/>
  </Cmd>
  <Cmd case="SkabelonDesign.DocumentData:DefineData" variableName="Business">
    <Doc.Prop.Business>
      <Doc.Prop.Business/>
    </Doc.Prop.Business>
    <s/>
  </Cmd>
  <Cmd case="SkabelonDesign.DocumentData:DefineData" variableName="CreatorName">
    <Doc.Prop.CreatorName>
      <Doc.Prop.CreatorName/>
    </Doc.Prop.CreatorName>
    <s/>
  </Cmd>
  <Cmd case="SkabelonDesign.DocumentData:DefineData" variableName="From">
    <Doc.Prop.From>
      <Doc.Prop.From/>
    </Doc.Prop.From>
    <s/>
  </Cmd>
  <Cmd case="SkabelonDesign.DocumentData:DefineData" variableName="PhoneDirect">
    <Doc.Prop.PhoneDirect>
      <Doc.Prop.PhoneDirect/>
    </Doc.Prop.PhoneDirect>
    <s/>
  </Cmd>
  <Cmd case="SkabelonDesign.DocumentData:DefineData" variableName="FAXDirect">
    <Doc.Prop.FAXDirect>
      <Doc.Prop.FAXDirect/>
    </Doc.Prop.FAXDirect>
    <s/>
  </Cmd>
  <Cmd case="SkabelonDesign.DocumentData:DefineData" variableName="E-mail">
    <Doc.Prop.E-mail>
      <Doc.Prop.E-mail/>
    </Doc.Prop.E-mail>
    <s/>
  </Cmd>
  <Cmd case="SkabelonDesign.DocumentData:DefineData" variableName="Cc">
    <Doc.Prop.Cc>
      <Doc.Prop.Cc/>
    </Doc.Prop.Cc>
    <s/>
  </Cmd>
  <Cmd case="SkabelonDesign.DocumentData:DefineData" variableName="JobTitle">
    <Doc.Prop.JobTitle>
      <Doc.Prop.JobTitle/>
    </Doc.Prop.JobTitle>
    <s/>
  </Cmd>
  <Cmd case="SkabelonDesign.DocumentData:DefineData" variableName="LanguageCode">
    <Doc.Prop.LanguageCode>
      <Doc.Prop.LanguageCode/>
    </Doc.Prop.LanguageCode>
    <s/>
  </Cmd>
  <cmd case="SkabelonDesign.DocumentData:UpdateCustomXml" variableName="LanguageCode" xpath="(//*[local-name() = 'documentManagement']/*[local-name() = 'o8cb8facb2054f9d919ea0674048ef40']/*[local-name() = 'Terms']/*[local-name() = 'TermInfo']/*[local-name() = 'TermName'])"/>
  <Cmd case="SkabelonDesign.DocumentData:DefineData" variableName="LanguageCodeGUID">
    <Doc.Prop.LanguageCodeGUID>
      <Doc.Prop.LanguageCodeGUID/>
    </Doc.Prop.LanguageCodeGUID>
    <s/>
  </Cmd>
  <cmd case="SkabelonDesign.DocumentData:UpdateCustomXml" variableName="LanguageCodeGUID" xpath="(//*[local-name() = 'documentManagement']/*[local-name() = 'o8cb8facb2054f9d919ea0674048ef40']/*[local-name() = 'Terms']/*[local-name() = 'TermInfo']/*[local-name() = 'TermId'])"/>
  <Cmd case="SkabelonDesign.DocumentData:DefineData" variableName="DocumentRevisionId">
    <Doc.Prop.DocumentRevisionId>
      <Doc.Prop.DocumentRevisionId/>
    </Doc.Prop.DocumentRevisionId>
    <s/>
  </Cmd>
  <Cmd case="SkabelonDesign.DocumentData:UpdateCustomXml" variableName="DocumentRevisionId" xpath="(//*[local-name() = 'documentManagement']/*[local-name() = 'DocumentRevisionId'])"/>
  <Cmd case="SkabelonDesign.DocumentData:DefineData" variableName="SecurityLevel">
    <Doc.Prop.SecurityLevel>
      <Doc.Prop.SecurityLevel/>
    </Doc.Prop.SecurityLevel>
    <s/>
  </Cmd>
  <Cmd case="SkabelonDesign.DocumentData:UpdateCustomXml" variableName="SecurityLevel" xpath="(//*[local-name() = 'documentManagement']/*[local-name() = 'ABB_Coll_SecurityLevel'])"/>
  <Cmd case="SkabelonDesign.DocumentData:DefineData" variableName="DocumentKind">
    <Doc.Prop.DocumentKind>
      <Doc.Prop.DocumentKind/>
    </Doc.Prop.DocumentKind>
    <s/>
  </Cmd>
  <cmd case="SkabelonDesign.DocumentData:UpdateCustomXml" variableName="DocumentKind" xpath="(//*[local-name() = 'documentManagement']/*[local-name() = 'na4369807a744182aff6832bcef961df']/*[local-name() = 'Terms']/*[local-name() = 'TermInfo']/*[local-name() = 'TermName'])"/>
  <Cmd case="SkabelonDesign.DocumentData:DefineData" variableName="DocumentKindGUID">
    <Doc.Prop.DocumentKindGUID>
      <Doc.Prop.DocumentKindGUID/>
    </Doc.Prop.DocumentKindGUID>
    <s/>
  </Cmd>
  <cmd case="SkabelonDesign.DocumentData:UpdateCustomXml" variableName="DocumentKindGUID" xpath="(//*[local-name() = 'documentManagement']/*[local-name() = 'na4369807a744182aff6832bcef961df']/*[local-name() = 'Terms']/*[local-name() = 'TermInfo']/*[local-name() = 'TermId'])"/>
  <Cmd case="SkabelonDesign.DocumentData:DefineData" variableName="CompanyName">
    <Doc.Prop.CompanyName>
      <Doc.Prop.CompanyName/>
    </Doc.Prop.CompanyName>
    <s/>
  </Cmd>
  <Cmd case="SkabelonDesign.DocumentData:DefineData" variableName="POBox">
    <Doc.Prop.POBox>
      <Doc.Prop.POBox/>
    </Doc.Prop.POBox>
    <s/>
  </Cmd>
  <Cmd case="SkabelonDesign.DocumentData:DefineData" variableName="City">
    <Doc.Prop.City>
      <Doc.Prop.City/>
    </Doc.Prop.City>
    <s/>
  </Cmd>
  <Cmd case="SkabelonDesign.DocumentData:DefineData" variableName="PostalAddress">
    <Doc.Prop.PostalAddress>
      <Doc.Prop.PostalAddress/>
    </Doc.Prop.PostalAddress>
    <s/>
  </Cmd>
  <Cmd case="SkabelonDesign.DocumentData:DefineData" variableName="PreparedByPerson">
    <Doc.Prop.PreparedByPerson>
      <Doc.Prop.PreparedByPerson/>
    </Doc.Prop.PreparedByPerson>
    <s/>
  </Cmd>
  <Cmd case="SkabelonDesign.DocumentData:UpdateCustomXml" variableName="PreparedByPerson" xpath="(//*[local-name() = 'documentManagement']/*[local-name() = 'ABB_Coll_PreparedByPerson'])"/>
  <Cmd case="SkabelonDesign.DocumentData:DefineData" variableName="PreparedDate">
    <Doc.Prop.PreparedDate>
      <Doc.Prop.PreparedDate/>
    </Doc.Prop.PreparedDate>
    <s/>
  </Cmd>
  <Cmd case="SkabelonDesign.DocumentData:UpdateCustomXml" variableName="PreparedDate" xpath="(//*[local-name() = 'documentManagement']/*[local-name() = 'ABB_Coll_PreparedDate'])"/>
  <Cmd case="SkabelonDesign.DocumentData:DefineData" variableName="ApprovedByPerson">
    <Doc.Prop.ApprovedByPerson>
      <Doc.Prop.ApprovedByPerson/>
    </Doc.Prop.ApprovedByPerson>
    <s/>
  </Cmd>
  <Cmd case="SkabelonDesign.DocumentData:DefineData" variableName="ApprovalDate">
    <Doc.Prop.ApprovalDate>
      <Doc.Prop.ApprovalDate/>
    </Doc.Prop.ApprovalDate>
    <s/>
  </Cmd>
  <Cmd case="SkabelonDesign.DocumentData:UpdateCustomXml" variableName="ApprovalDate" xpath="(//*[local-name() = 'documentManagement']/*[local-name() = 'ABB_Coll_ApprovalDate'])"/>
  <Cmd case="SkabelonDesign.DocumentData:DefineData" variableName="LifecycleStatus">
    <Doc.Prop.LifecycleStatus>
      <Doc.Prop.LifecycleStatus/>
    </Doc.Prop.LifecycleStatus>
    <s/>
  </Cmd>
  <Cmd case="SkabelonDesign.DocumentData:UpdateCustomXml" variableName="LifecycleStatus" xpath="(//*[local-name() = 'documentManagement']/*[local-name() = 'ABB_Coll_LifecycleStatus'])"/>
  <Cmd case="SkabelonDesign.DocumentData:DefineData" variableName="CopyrightYear">
    <Doc.Prop.CopyrightYear>
      <Doc.Prop.CopyrightYear/>
    </Doc.Prop.CopyrightYear>
    <s/>
  </Cmd>
  <Cmd case="SkabelonDesign.DocumentData:DefineData" variableName="SecurityLevel">
    <Doc.Prop.SecurityLevel>
      <Doc.Prop.SecurityLevel/>
    </Doc.Prop.SecurityLevel>
    <s/>
  </Cmd>
  <Cmd case="SkabelonDesign.DocumentData:DefineData" variableName="Title">
    <Doc.Prop.Title>
      <Doc.Prop.Title/>
    </Doc.Prop.Title>
    <Doc.Prop.DocumentTitle>
      <Doc.Prop.DocumentTitle/>
    </Doc.Prop.DocumentTitle>
    <s/>
  </Cmd>
  <Cmd case="SkabelonDesign.DocumentData:DefineData" variableName="SupplementaryTitle">
    <Doc.Prop.SupplementaryTitle>
      <Doc.Prop.SupplementaryTitle/>
    </Doc.Prop.SupplementaryTitle>
    <s/>
  </Cmd>
  <Cmd case="SkabelonDesign.DocumentData:DefineData" variableName="CategoryTitle">
    <Doc.Prop.CategoryTitle>
      <Doc.Prop.CategoryTitle/>
    </Doc.Prop.CategoryTitle>
    <s/>
  </Cmd>
  <Cmd case="SkabelonDesign.DocumentData:DefineData" variableName="Year">
    <Doc.Prop.Year>
      <Doc.Prop.Year/>
    </Doc.Prop.Year>
    <s/>
  </Cmd>
  <Cmd case="SkabelonDesign.DocumentData:DefineData" variableName="BusinessArea">
    <Doc.Prop.BusinessArea>
      <Doc.Prop.BusinessArea/>
    </Doc.Prop.BusinessArea>
    <s/>
  </Cmd>
  <Cmd case="SkabelonDesign.DocumentData:DefineData" variableName="OwningOrganization">
    <Doc.Prop.OwningOrganization>
      <Doc.Prop.OwningOrganization/>
    </Doc.Prop.OwningOrganization>
    <s/>
  </Cmd>
  <Cmd case="SkabelonDesign.DocumentData:UpdateCustomXml" variableName="OwningOrganization" xpath="(//*[local-name() = 'documentManagement']/*[local-name() = 'ABB_Coll_OwningOrganization'])"/>
  <Cmd case="SkabelonDesign.DocumentData:DefineData" variableName="Status">
    <Doc.Prop.Status>
      <Doc.Prop.Status/>
    </Doc.Prop.Status>
    <s/>
  </Cmd>
  <Cmd case="SkabelonDesign.DocumentData:DefineData" variableName="Term">
    <Doc.Prop.Term>
      <Doc.Prop.Term/>
    </Doc.Prop.Term>
    <s/>
  </Cmd>
  <cmd case="SkabelonDesign.DocumentData:UpdateCustomXml" variableName="Term" xpath="(//*[local-name() = 'documentManagement']/*[local-name() = 'f1a8b6118a1a4f3ebb578e89f20c0a61']/*[local-name() = 'Terms']/*[local-name() = 'TermInfo']/*[local-name() = 'TermName'])"/>
  <Cmd case="SkabelonDesign.DocumentData:DefineData" variableName="TermGUID">
    <Doc.Prop.TermGUID>
      <Doc.Prop.TermGUID/>
    </Doc.Prop.TermGUID>
    <s/>
  </Cmd>
  <cmd case="SkabelonDesign.DocumentData:UpdateCustomXml" variableName="TermGUID" xpath="(//*[local-name() = 'documentManagement']/*[local-name() = 'f1a8b6118a1a4f3ebb578e89f20c0a61']/*[local-name() = 'Terms']/*[local-name() = 'TermInfo']/*[local-name() = 'TermId'])"/>
  <Cmd case="SkabelonDesign.DocumentData:DefineData" variableName="Copyright">
    <Doc.Prop.CopyrightYear>
      <s><![CDATA[© Hitachi ABB Power Grids ]]></s>
      <Doc.Prop.CopyrightYear/>
      <s><![CDATA[. All rights reserved]]></s>
    </Doc.Prop.CopyrightYear>
    <Custom Name="Doc.XPath/*[local-name() = 'GrowBusinessDocument']/*[local-name() = 'DocumentTitle.Title']">
      <Custom Name="Doc.XPath/*[local-name() = 'GrowBusinessDocument']/*[local-name() = 'DocumentTitle.Title']"/>
    </Custom>
    <s/>
  </Cmd>
  <Cmd case="SkabelonDesign.DocumentData:DefineData" variableName="DocumentRevisionIdLabelAndValue">
    <Doc.Prop.DocumentRevisionId>
      <s><![CDATA[ - Rev:  ]]></s>
      <Doc.Prop.DocumentRevisionId/>
    </Doc.Prop.DocumentRevisionId>
    <s/>
  </Cmd>
  <Cmd case="SkabelonDesign.DocumentData:DefineData" variableName="PPMetadata">
    <Doc.Prop.DocumentID>
      <Doc.Prop.Date/>
      <s><![CDATA[ - Document ID:]]></s>
      <Doc.Prop.DocumentID/>
      <DocumentRevisionIdLabelAndValue/>
    </Doc.Prop.DocumentID>
    <Doc.Prop.Date>
      <Doc.Prop.Date/>
    </Doc.Prop.Date>
    <s/>
  </Cmd>
  <Cmd case="SkabelonDesign.DocumentData:DefineData" variableName="DocumentIdLabel">
    <Doc.Prop.DocumentID>
      <s><![CDATA[Document ID.:]]></s>
    </Doc.Prop.DocumentID>
    <s/>
  </Cmd>
  <Cmd case="SkabelonDesign.DocumentData:DefineData" variableName="DocumentRevisionIdLabel">
    <Doc.Prop.DocumentID>
      <s><![CDATA[Rev.:]]></s>
    </Doc.Prop.DocumentID>
    <s/>
  </Cmd>
  <Cmd case="BaseExtensions:If" if-1-type="documentprop" if-1-key="SecurityLevel" if-1-value="Internal">
    <True>
      <Cmd case="BaseExtensions:show-hide-pp" show="True" ShapeNames="Internal"/>
      <Cmd case="BaseExtensions:show-hide-pp" show="False" ShapeNames="Confidential"/>
      <Cmd case="BaseExtensions:show-hide-pp" show="False" ShapeNames="Strictly"/>
      <Cmd case="BaseExtensions:show-hide-pp" show="False" ShapeNames="Public"/>
    </True>
  </Cmd>
  <Cmd case="BaseExtensions:If" if-1-type="documentprop" if-1-key="SecurityLevel" if-1-value="Confidential">
    <True>
      <Cmd case="BaseExtensions:show-hide-pp" show="False" ShapeNames="Internal"/>
      <Cmd case="BaseExtensions:show-hide-pp" show="True" ShapeNames="Confidential"/>
      <Cmd case="BaseExtensions:show-hide-pp" show="False" ShapeNames="Strictly"/>
      <Cmd case="BaseExtensions:show-hide-pp" show="False" ShapeNames="Public"/>
    </True>
  </Cmd>
  <Cmd case="BaseExtensions:If" if-1-type="documentprop" if-1-key="SecurityLevel" if-1-value="Strictly Confidential">
    <True>
      <Cmd case="BaseExtensions:show-hide-pp" show="False" ShapeNames="Internal"/>
      <Cmd case="BaseExtensions:show-hide-pp" show="False" ShapeNames="Confidential"/>
      <Cmd case="BaseExtensions:show-hide-pp" show="True" ShapeNames="Strictly"/>
      <Cmd case="BaseExtensions:show-hide-pp" show="False" ShapeNames="Public"/>
    </True>
  </Cmd>
  <Cmd case="BaseExtensions:If" if-1-type="documentprop" if-1-key="SecurityLevel" if-1-value="Public">
    <True>
      <Cmd case="BaseExtensions:show-hide-pp" show="False" ShapeNames="Internal"/>
      <Cmd case="BaseExtensions:show-hide-pp" show="False" ShapeNames="Confidential"/>
      <Cmd case="BaseExtensions:show-hide-pp" show="False" ShapeNames="Strictly"/>
      <Cmd case="BaseExtensions:show-hide-pp" show="True" ShapeNames="Public"/>
    </True>
  </Cmd>
  <Cmd case="BaseExtensions:If" if-1-type="docpropmap" if-1-key="TemplafyTenantId" if-1-value="+powergrids;powergridsuat">
    <True>
      <Cmd case="BaseExtensions:find-shape-bring-to-front" layout-1-name="01_Cover Slide1" shape-1-name-1="Strictly" shape-1-name-2="Internal" shape-1-name-3="Public" shape-1-name-4="Confidential" layout-2-name="03_Cover Slide 2" shape-2-name-1="Strictly" shape-2-name-2="Internal" shape-2-name-3="Public" shape-2-name-4="Confidential"/>
    </True>
  </Cmd>
</Update>
</file>

<file path=customXml/item6.xml><?xml version="1.0" encoding="utf-8"?>
<TemplafySlideFormConfiguration><![CDATA[{"formFields":[],"formDataEntries":[]}]]></TemplafySlideFormConfiguration>
</file>

<file path=customXml/item7.xml><?xml version="1.0" encoding="utf-8"?>
<TemplafySlideTemplateConfiguration><![CDATA[{"slideVersion":0,"isValidatorEnabled":false,"isLocked":false,"elementsMetadata":[],"slideId":"637287745125731911","enableDocumentContentUpdater":true,"version":"1.11"}]]></TemplafySlideTemplateConfiguration>
</file>

<file path=customXml/item8.xml><?xml version="1.0" encoding="utf-8"?>
<TemplafySlideTemplateConfiguration><![CDATA[{"slideVersion":0,"isValidatorEnabled":false,"isLocked":false,"elementsMetadata":[],"slideId":"637288889803098646","enableDocumentContentUpdater":true,"version":"1.11"}]]></TemplafySlideTemplateConfiguration>
</file>

<file path=customXml/item9.xml><?xml version="1.0" encoding="utf-8"?>
<TemplafySlideTemplateConfiguration><![CDATA[{"slideVersion":0,"isValidatorEnabled":false,"isLocked":false,"elementsMetadata":[],"slideId":"637287745125575593","enableDocumentContentUpdater":true,"version":"1.11"}]]></TemplafySlideTemplateConfiguration>
</file>

<file path=customXml/itemProps1.xml><?xml version="1.0" encoding="utf-8"?>
<ds:datastoreItem xmlns:ds="http://schemas.openxmlformats.org/officeDocument/2006/customXml" ds:itemID="{12FD1BBF-B799-4450-8A28-8D5B28E718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e462cb-9d51-4e8c-9321-b34fdafe1a7a"/>
    <ds:schemaRef ds:uri="722dd5b2-38e8-41e9-9147-a5d22c7c84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0.xml><?xml version="1.0" encoding="utf-8"?>
<ds:datastoreItem xmlns:ds="http://schemas.openxmlformats.org/officeDocument/2006/customXml" ds:itemID="{EFC5BE74-8E41-46B2-8207-B51A663DAB64}">
  <ds:schemaRefs/>
</ds:datastoreItem>
</file>

<file path=customXml/itemProps11.xml><?xml version="1.0" encoding="utf-8"?>
<ds:datastoreItem xmlns:ds="http://schemas.openxmlformats.org/officeDocument/2006/customXml" ds:itemID="{3AC69084-38FD-45F0-86D4-07587E3DA873}">
  <ds:schemaRefs/>
</ds:datastoreItem>
</file>

<file path=customXml/itemProps12.xml><?xml version="1.0" encoding="utf-8"?>
<ds:datastoreItem xmlns:ds="http://schemas.openxmlformats.org/officeDocument/2006/customXml" ds:itemID="{60581990-98E3-454A-AC7B-642E253D1708}">
  <ds:schemaRefs/>
</ds:datastoreItem>
</file>

<file path=customXml/itemProps13.xml><?xml version="1.0" encoding="utf-8"?>
<ds:datastoreItem xmlns:ds="http://schemas.openxmlformats.org/officeDocument/2006/customXml" ds:itemID="{5410448C-3FB3-4CDF-8A2A-BC5818804DE7}">
  <ds:schemaRefs/>
</ds:datastoreItem>
</file>

<file path=customXml/itemProps14.xml><?xml version="1.0" encoding="utf-8"?>
<ds:datastoreItem xmlns:ds="http://schemas.openxmlformats.org/officeDocument/2006/customXml" ds:itemID="{2201DB56-5019-4B5B-A3D7-3EED4E45F548}">
  <ds:schemaRefs>
    <ds:schemaRef ds:uri="http://schemas.microsoft.com/sharepoint/v3/contenttype/forms"/>
  </ds:schemaRefs>
</ds:datastoreItem>
</file>

<file path=customXml/itemProps15.xml><?xml version="1.0" encoding="utf-8"?>
<ds:datastoreItem xmlns:ds="http://schemas.openxmlformats.org/officeDocument/2006/customXml" ds:itemID="{D7FB1E0F-B5EB-48F5-9426-C1254DC0A6F8}">
  <ds:schemaRefs>
    <ds:schemaRef ds:uri="http://purl.org/dc/terms/"/>
    <ds:schemaRef ds:uri="722dd5b2-38e8-41e9-9147-a5d22c7c84ed"/>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6ee462cb-9d51-4e8c-9321-b34fdafe1a7a"/>
    <ds:schemaRef ds:uri="http://www.w3.org/XML/1998/namespace"/>
    <ds:schemaRef ds:uri="http://purl.org/dc/dcmitype/"/>
  </ds:schemaRefs>
</ds:datastoreItem>
</file>

<file path=customXml/itemProps16.xml><?xml version="1.0" encoding="utf-8"?>
<ds:datastoreItem xmlns:ds="http://schemas.openxmlformats.org/officeDocument/2006/customXml" ds:itemID="{DBE6F138-6312-4AF5-8EAD-898D0DD04D6F}">
  <ds:schemaRefs/>
</ds:datastoreItem>
</file>

<file path=customXml/itemProps17.xml><?xml version="1.0" encoding="utf-8"?>
<ds:datastoreItem xmlns:ds="http://schemas.openxmlformats.org/officeDocument/2006/customXml" ds:itemID="{852893B8-FB0F-44EA-B947-96319D3E9533}">
  <ds:schemaRefs/>
</ds:datastoreItem>
</file>

<file path=customXml/itemProps18.xml><?xml version="1.0" encoding="utf-8"?>
<ds:datastoreItem xmlns:ds="http://schemas.openxmlformats.org/officeDocument/2006/customXml" ds:itemID="{1F601B52-E543-4F04-AC3D-890A39608928}">
  <ds:schemaRefs/>
</ds:datastoreItem>
</file>

<file path=customXml/itemProps19.xml><?xml version="1.0" encoding="utf-8"?>
<ds:datastoreItem xmlns:ds="http://schemas.openxmlformats.org/officeDocument/2006/customXml" ds:itemID="{2220AD40-191A-4FD2-B584-A09B243E4C49}">
  <ds:schemaRefs/>
</ds:datastoreItem>
</file>

<file path=customXml/itemProps2.xml><?xml version="1.0" encoding="utf-8"?>
<ds:datastoreItem xmlns:ds="http://schemas.openxmlformats.org/officeDocument/2006/customXml" ds:itemID="{5C3046D2-0220-4E96-A28D-2D7C2436DFB9}">
  <ds:schemaRefs/>
</ds:datastoreItem>
</file>

<file path=customXml/itemProps20.xml><?xml version="1.0" encoding="utf-8"?>
<ds:datastoreItem xmlns:ds="http://schemas.openxmlformats.org/officeDocument/2006/customXml" ds:itemID="{10998197-94E3-4DD0-B714-D7C268E493CC}">
  <ds:schemaRefs/>
</ds:datastoreItem>
</file>

<file path=customXml/itemProps21.xml><?xml version="1.0" encoding="utf-8"?>
<ds:datastoreItem xmlns:ds="http://schemas.openxmlformats.org/officeDocument/2006/customXml" ds:itemID="{B1AF7ABE-A022-43AF-B06E-44A4E0D7B2E0}">
  <ds:schemaRefs/>
</ds:datastoreItem>
</file>

<file path=customXml/itemProps22.xml><?xml version="1.0" encoding="utf-8"?>
<ds:datastoreItem xmlns:ds="http://schemas.openxmlformats.org/officeDocument/2006/customXml" ds:itemID="{FD2CC049-3131-4144-8159-F7A6601EFCD5}">
  <ds:schemaRefs/>
</ds:datastoreItem>
</file>

<file path=customXml/itemProps3.xml><?xml version="1.0" encoding="utf-8"?>
<ds:datastoreItem xmlns:ds="http://schemas.openxmlformats.org/officeDocument/2006/customXml" ds:itemID="{9DD7B876-B6A1-4F4D-8E8F-AD7E79C96D2A}">
  <ds:schemaRefs/>
</ds:datastoreItem>
</file>

<file path=customXml/itemProps4.xml><?xml version="1.0" encoding="utf-8"?>
<ds:datastoreItem xmlns:ds="http://schemas.openxmlformats.org/officeDocument/2006/customXml" ds:itemID="{EEFAD576-B9A3-4BBF-90BC-4989845C9B69}">
  <ds:schemaRefs/>
</ds:datastoreItem>
</file>

<file path=customXml/itemProps5.xml><?xml version="1.0" encoding="utf-8"?>
<ds:datastoreItem xmlns:ds="http://schemas.openxmlformats.org/officeDocument/2006/customXml" ds:itemID="{344F4B8E-8BA4-4690-A66E-B0F6853E94C4}">
  <ds:schemaRefs/>
</ds:datastoreItem>
</file>

<file path=customXml/itemProps6.xml><?xml version="1.0" encoding="utf-8"?>
<ds:datastoreItem xmlns:ds="http://schemas.openxmlformats.org/officeDocument/2006/customXml" ds:itemID="{737A2DAC-634E-4EDD-AF48-E99BFC0EFB02}">
  <ds:schemaRefs/>
</ds:datastoreItem>
</file>

<file path=customXml/itemProps7.xml><?xml version="1.0" encoding="utf-8"?>
<ds:datastoreItem xmlns:ds="http://schemas.openxmlformats.org/officeDocument/2006/customXml" ds:itemID="{8A687498-D0FA-4DBD-9DD7-2B3252B66C2A}">
  <ds:schemaRefs/>
</ds:datastoreItem>
</file>

<file path=customXml/itemProps8.xml><?xml version="1.0" encoding="utf-8"?>
<ds:datastoreItem xmlns:ds="http://schemas.openxmlformats.org/officeDocument/2006/customXml" ds:itemID="{9964BB14-6577-4151-8337-975F913F7DE4}">
  <ds:schemaRefs/>
</ds:datastoreItem>
</file>

<file path=customXml/itemProps9.xml><?xml version="1.0" encoding="utf-8"?>
<ds:datastoreItem xmlns:ds="http://schemas.openxmlformats.org/officeDocument/2006/customXml" ds:itemID="{E067796F-1B5C-41B1-A2F7-A1AB716A8C08}">
  <ds:schemaRefs/>
</ds:datastoreItem>
</file>

<file path=docProps/app.xml><?xml version="1.0" encoding="utf-8"?>
<Properties xmlns="http://schemas.openxmlformats.org/officeDocument/2006/extended-properties" xmlns:vt="http://schemas.openxmlformats.org/officeDocument/2006/docPropsVTypes">
  <Template>Moni</Template>
  <TotalTime>0</TotalTime>
  <Words>1877</Words>
  <Application>Microsoft Office PowerPoint</Application>
  <PresentationFormat>Widescreen</PresentationFormat>
  <Paragraphs>424</Paragraphs>
  <Slides>17</Slides>
  <Notes>10</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17</vt:i4>
      </vt:variant>
    </vt:vector>
  </HeadingPairs>
  <TitlesOfParts>
    <vt:vector size="27" baseType="lpstr">
      <vt:lpstr>ABBvoice</vt:lpstr>
      <vt:lpstr>ABBvoice Light</vt:lpstr>
      <vt:lpstr>Arial</vt:lpstr>
      <vt:lpstr>Arial Nova Light</vt:lpstr>
      <vt:lpstr>Calibri</vt:lpstr>
      <vt:lpstr>Segoe UI</vt:lpstr>
      <vt:lpstr>Hitachi ABB PowerPoint Template</vt:lpstr>
      <vt:lpstr>1_Hitachi ABB PowerPoint Template</vt:lpstr>
      <vt:lpstr>Office Theme</vt:lpstr>
      <vt:lpstr>think-cell Slide</vt:lpstr>
      <vt:lpstr>PowerPoint Presentation</vt:lpstr>
      <vt:lpstr>Dynamic Reactive Power Compensation Presenters</vt:lpstr>
      <vt:lpstr>The changing power landscape Many drivers – one common need </vt:lpstr>
      <vt:lpstr>Power Quality – FACTS Flexible AC Transmission Systems</vt:lpstr>
      <vt:lpstr>PowerPoint Presentation</vt:lpstr>
      <vt:lpstr>PowerPoint Presentation</vt:lpstr>
      <vt:lpstr>PowerPoint Presentation</vt:lpstr>
      <vt:lpstr>STATCOM technology</vt:lpstr>
      <vt:lpstr>STATCOM Technology Increased Functionality - Comparison: Grid Following vs. Grid Forming</vt:lpstr>
      <vt:lpstr>Hitachi ABB PG STATCOM Portfolio Overview</vt:lpstr>
      <vt:lpstr>PowerPoint Presentation</vt:lpstr>
      <vt:lpstr>PowerPoint Presentation</vt:lpstr>
      <vt:lpstr>E-STATCOM – SVC Light® Enhanced</vt:lpstr>
      <vt:lpstr>SVC Light® Enhanced Concept</vt:lpstr>
      <vt:lpstr>What services are required to operate a stable and secure grid?</vt:lpstr>
      <vt:lpstr>Easy access to more in-dept material</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 Reactive Power Compensation (DRPC) - Overview</dc:title>
  <dc:subject/>
  <dc:creator/>
  <cp:lastModifiedBy/>
  <cp:revision>1</cp:revision>
  <dcterms:created xsi:type="dcterms:W3CDTF">2020-08-11T19:00:13Z</dcterms:created>
  <dcterms:modified xsi:type="dcterms:W3CDTF">2021-10-01T16:52:52Z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2020-06-26T13:21:52.3310375Z</vt:lpwstr>
  </property>
  <property fmtid="{D5CDD505-2E9C-101B-9397-08002B2CF9AE}" pid="3" name="TemplafyTenantId">
    <vt:lpwstr>powergrids</vt:lpwstr>
  </property>
  <property fmtid="{D5CDD505-2E9C-101B-9397-08002B2CF9AE}" pid="4" name="TemplafyTemplateId">
    <vt:lpwstr>637285981016761036</vt:lpwstr>
  </property>
  <property fmtid="{D5CDD505-2E9C-101B-9397-08002B2CF9AE}" pid="5" name="TemplafyUserProfileId">
    <vt:lpwstr>637289357120747475</vt:lpwstr>
  </property>
  <property fmtid="{D5CDD505-2E9C-101B-9397-08002B2CF9AE}" pid="6" name="TemplafyLanguageCode">
    <vt:lpwstr>en-US</vt:lpwstr>
  </property>
  <property fmtid="{D5CDD505-2E9C-101B-9397-08002B2CF9AE}" pid="7" name="SecurityLevel">
    <vt:lpwstr>Internal</vt:lpwstr>
  </property>
  <property fmtid="{D5CDD505-2E9C-101B-9397-08002B2CF9AE}" pid="8" name="CreatorName">
    <vt:lpwstr>Simon Weiher</vt:lpwstr>
  </property>
  <property fmtid="{D5CDD505-2E9C-101B-9397-08002B2CF9AE}" pid="9" name="DocumentKind">
    <vt:lpwstr>Presentation</vt:lpwstr>
  </property>
  <property fmtid="{D5CDD505-2E9C-101B-9397-08002B2CF9AE}" pid="10" name="DocumentId">
    <vt:lpwstr/>
  </property>
  <property fmtid="{D5CDD505-2E9C-101B-9397-08002B2CF9AE}" pid="11" name="SupplementaryTitle">
    <vt:lpwstr/>
  </property>
  <property fmtid="{D5CDD505-2E9C-101B-9397-08002B2CF9AE}" pid="12" name="DocumentTitle">
    <vt:lpwstr>Template</vt:lpwstr>
  </property>
  <property fmtid="{D5CDD505-2E9C-101B-9397-08002B2CF9AE}" pid="13" name="CopyrightYear">
    <vt:lpwstr>2020</vt:lpwstr>
  </property>
  <property fmtid="{D5CDD505-2E9C-101B-9397-08002B2CF9AE}" pid="14" name="DocumentRevisionId">
    <vt:lpwstr>A</vt:lpwstr>
  </property>
  <property fmtid="{D5CDD505-2E9C-101B-9397-08002B2CF9AE}" pid="15" name="Date">
    <vt:lpwstr>2020-07-08</vt:lpwstr>
  </property>
  <property fmtid="{D5CDD505-2E9C-101B-9397-08002B2CF9AE}" pid="16" name="Eventanddate">
    <vt:lpwstr/>
  </property>
  <property fmtid="{D5CDD505-2E9C-101B-9397-08002B2CF9AE}" pid="17" name="PreparedByPerson">
    <vt:lpwstr>Simon Weiher</vt:lpwstr>
  </property>
  <property fmtid="{D5CDD505-2E9C-101B-9397-08002B2CF9AE}" pid="18" name="ContentTypeId">
    <vt:lpwstr>0x0101006A753F5342794241BF8D6F408B63A2E3</vt:lpwstr>
  </property>
</Properties>
</file>